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14"/>
  </p:notesMasterIdLst>
  <p:sldIdLst>
    <p:sldId id="256" r:id="rId5"/>
    <p:sldId id="263" r:id="rId6"/>
    <p:sldId id="257" r:id="rId7"/>
    <p:sldId id="258" r:id="rId8"/>
    <p:sldId id="259" r:id="rId9"/>
    <p:sldId id="260" r:id="rId10"/>
    <p:sldId id="261" r:id="rId11"/>
    <p:sldId id="262" r:id="rId12"/>
    <p:sldId id="265"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7" userDrawn="1">
          <p15:clr>
            <a:srgbClr val="A4A3A4"/>
          </p15:clr>
        </p15:guide>
        <p15:guide id="2" pos="385" userDrawn="1">
          <p15:clr>
            <a:srgbClr val="A4A3A4"/>
          </p15:clr>
        </p15:guide>
        <p15:guide id="3" orient="horz" pos="1162"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F37"/>
    <a:srgbClr val="CC0F3D"/>
    <a:srgbClr val="B4C8D6"/>
    <a:srgbClr val="B51837"/>
    <a:srgbClr val="49B170"/>
    <a:srgbClr val="F59D00"/>
    <a:srgbClr val="F1F4F7"/>
    <a:srgbClr val="F4F7F9"/>
    <a:srgbClr val="009F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843"/>
    <p:restoredTop sz="71479" autoAdjust="0"/>
  </p:normalViewPr>
  <p:slideViewPr>
    <p:cSldViewPr snapToGrid="0" snapToObjects="1">
      <p:cViewPr varScale="1">
        <p:scale>
          <a:sx n="82" d="100"/>
          <a:sy n="82" d="100"/>
        </p:scale>
        <p:origin x="1344" y="96"/>
      </p:cViewPr>
      <p:guideLst>
        <p:guide orient="horz" pos="2387"/>
        <p:guide pos="385"/>
        <p:guide orient="horz" pos="1162"/>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103" d="100"/>
          <a:sy n="103" d="100"/>
        </p:scale>
        <p:origin x="2336" y="1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5413AE-5C66-8441-9367-11EAAE4B7035}" type="datetimeFigureOut">
              <a:rPr lang="sv-SE" smtClean="0"/>
              <a:t>2021-12-13</a:t>
            </a:fld>
            <a:endParaRPr lang="sv-SE" dirty="0"/>
          </a:p>
        </p:txBody>
      </p:sp>
      <p:sp>
        <p:nvSpPr>
          <p:cNvPr id="4" name="Platshållare för bildobjekt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dirty="0"/>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244A1D-EEF0-5042-AFAE-91F24057E41B}" type="slidenum">
              <a:rPr lang="sv-SE" smtClean="0"/>
              <a:t>‹#›</a:t>
            </a:fld>
            <a:endParaRPr lang="sv-SE" dirty="0"/>
          </a:p>
        </p:txBody>
      </p:sp>
    </p:spTree>
    <p:extLst>
      <p:ext uri="{BB962C8B-B14F-4D97-AF65-F5344CB8AC3E}">
        <p14:creationId xmlns:p14="http://schemas.microsoft.com/office/powerpoint/2010/main" val="13214426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371600" y="1143000"/>
            <a:ext cx="4114800" cy="3086100"/>
          </a:xfrm>
        </p:spPr>
      </p:sp>
      <p:sp>
        <p:nvSpPr>
          <p:cNvPr id="3" name="Platshållare för anteckningar 2"/>
          <p:cNvSpPr>
            <a:spLocks noGrp="1"/>
          </p:cNvSpPr>
          <p:nvPr>
            <p:ph type="body" idx="1"/>
          </p:nvPr>
        </p:nvSpPr>
        <p:spPr/>
        <p:txBody>
          <a:bodyPr/>
          <a:lstStyle/>
          <a:p>
            <a:r>
              <a:rPr lang="sv-SE" dirty="0"/>
              <a:t>Riksförbundet </a:t>
            </a:r>
            <a:r>
              <a:rPr lang="sv-SE" dirty="0" err="1"/>
              <a:t>HjärtLung</a:t>
            </a:r>
            <a:r>
              <a:rPr lang="sv-SE" dirty="0"/>
              <a:t> samlar in och delar ut pengar till forskningsprojekt inom hjärt-, kärl- och lungsjukdom.</a:t>
            </a:r>
          </a:p>
          <a:p>
            <a:endParaRPr lang="sv-SE" dirty="0"/>
          </a:p>
          <a:p>
            <a:r>
              <a:rPr lang="sv-SE" dirty="0"/>
              <a:t>Vi satsar på forskning som gör nytta efter diagnosen och som gör livet lättare för våra medlemmar och alla andra som redan lever med sjukdom i hjärta, kärl och/eller lungor.</a:t>
            </a:r>
          </a:p>
          <a:p>
            <a:endParaRPr lang="sv-SE" dirty="0"/>
          </a:p>
          <a:p>
            <a:r>
              <a:rPr lang="sv-SE" dirty="0"/>
              <a:t>Som patientorganisation företräder vi många människor med </a:t>
            </a:r>
            <a:r>
              <a:rPr lang="sv-SE" dirty="0" err="1"/>
              <a:t>hjärt</a:t>
            </a:r>
            <a:r>
              <a:rPr lang="sv-SE" dirty="0"/>
              <a:t>, kärl- och lungsjukdom. </a:t>
            </a:r>
          </a:p>
          <a:p>
            <a:endParaRPr lang="sv-SE" dirty="0"/>
          </a:p>
          <a:p>
            <a:r>
              <a:rPr lang="sv-SE" dirty="0"/>
              <a:t>Det är med våra medlemmars erfarenhet i ryggen  och framtid för ögonen som vi noggrant väljer de forskningsprojekt vi vill satsa på.</a:t>
            </a:r>
          </a:p>
          <a:p>
            <a:endParaRPr lang="sv-SE" dirty="0"/>
          </a:p>
        </p:txBody>
      </p:sp>
      <p:sp>
        <p:nvSpPr>
          <p:cNvPr id="4" name="Platshållare för bildnummer 3"/>
          <p:cNvSpPr>
            <a:spLocks noGrp="1"/>
          </p:cNvSpPr>
          <p:nvPr>
            <p:ph type="sldNum" sz="quarter" idx="5"/>
          </p:nvPr>
        </p:nvSpPr>
        <p:spPr/>
        <p:txBody>
          <a:bodyPr/>
          <a:lstStyle/>
          <a:p>
            <a:fld id="{C9244A1D-EEF0-5042-AFAE-91F24057E41B}" type="slidenum">
              <a:rPr lang="sv-SE" smtClean="0"/>
              <a:t>1</a:t>
            </a:fld>
            <a:endParaRPr lang="sv-SE" dirty="0"/>
          </a:p>
        </p:txBody>
      </p:sp>
    </p:spTree>
    <p:extLst>
      <p:ext uri="{BB962C8B-B14F-4D97-AF65-F5344CB8AC3E}">
        <p14:creationId xmlns:p14="http://schemas.microsoft.com/office/powerpoint/2010/main" val="943723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371600" y="1143000"/>
            <a:ext cx="4114800" cy="3086100"/>
          </a:xfrm>
        </p:spPr>
      </p:sp>
      <p:sp>
        <p:nvSpPr>
          <p:cNvPr id="3" name="Platshållare för anteckningar 2"/>
          <p:cNvSpPr>
            <a:spLocks noGrp="1"/>
          </p:cNvSpPr>
          <p:nvPr>
            <p:ph type="body" idx="1"/>
          </p:nvPr>
        </p:nvSpPr>
        <p:spPr/>
        <p:txBody>
          <a:bodyPr/>
          <a:lstStyle/>
          <a:p>
            <a:r>
              <a:rPr lang="sv-SE" dirty="0"/>
              <a:t>Riksförbundet </a:t>
            </a:r>
            <a:r>
              <a:rPr lang="sv-SE" dirty="0" err="1"/>
              <a:t>HjärtLung</a:t>
            </a:r>
            <a:r>
              <a:rPr lang="sv-SE" dirty="0"/>
              <a:t> samlar in medel och delar ut pengar till forskningsprojekt inom hjärt-, kärl- och lungsjukdom.</a:t>
            </a:r>
          </a:p>
          <a:p>
            <a:endParaRPr lang="sv-SE" dirty="0"/>
          </a:p>
          <a:p>
            <a:r>
              <a:rPr lang="sv-SE" dirty="0"/>
              <a:t>Vi stödjer forskning som gör nytta efter diagnosen och som gör livet lättare för våra medlemmar och alla andra som redan lever med sjukdom i hjärta, kärl och/eller lungor.</a:t>
            </a:r>
          </a:p>
          <a:p>
            <a:endParaRPr lang="sv-SE" dirty="0"/>
          </a:p>
          <a:p>
            <a:r>
              <a:rPr lang="sv-SE" dirty="0"/>
              <a:t>Som patientorganisation företräder vi många människor med hjärt-, kärl- och lungsjukdom. </a:t>
            </a:r>
          </a:p>
          <a:p>
            <a:endParaRPr lang="sv-SE" dirty="0"/>
          </a:p>
          <a:p>
            <a:r>
              <a:rPr lang="sv-SE" dirty="0"/>
              <a:t>Det är med våra medlemmars erfarenhet i ryggen  och framtid för ögonen som vi noggrant väljer de forskningsprojekt vi vill satsa på.</a:t>
            </a:r>
          </a:p>
          <a:p>
            <a:endParaRPr lang="sv-SE" dirty="0"/>
          </a:p>
          <a:p>
            <a:endParaRPr lang="sv-SE" dirty="0"/>
          </a:p>
        </p:txBody>
      </p:sp>
      <p:sp>
        <p:nvSpPr>
          <p:cNvPr id="4" name="Platshållare för bildnummer 3"/>
          <p:cNvSpPr>
            <a:spLocks noGrp="1"/>
          </p:cNvSpPr>
          <p:nvPr>
            <p:ph type="sldNum" sz="quarter" idx="5"/>
          </p:nvPr>
        </p:nvSpPr>
        <p:spPr/>
        <p:txBody>
          <a:bodyPr/>
          <a:lstStyle/>
          <a:p>
            <a:fld id="{C9244A1D-EEF0-5042-AFAE-91F24057E41B}" type="slidenum">
              <a:rPr lang="sv-SE" smtClean="0"/>
              <a:t>2</a:t>
            </a:fld>
            <a:endParaRPr lang="sv-SE" dirty="0"/>
          </a:p>
        </p:txBody>
      </p:sp>
    </p:spTree>
    <p:extLst>
      <p:ext uri="{BB962C8B-B14F-4D97-AF65-F5344CB8AC3E}">
        <p14:creationId xmlns:p14="http://schemas.microsoft.com/office/powerpoint/2010/main" val="1657434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371600" y="1143000"/>
            <a:ext cx="4114800" cy="3086100"/>
          </a:xfrm>
        </p:spPr>
      </p:sp>
      <p:sp>
        <p:nvSpPr>
          <p:cNvPr id="3" name="Platshållare för anteckningar 2"/>
          <p:cNvSpPr>
            <a:spLocks noGrp="1"/>
          </p:cNvSpPr>
          <p:nvPr>
            <p:ph type="body" idx="1"/>
          </p:nvPr>
        </p:nvSpPr>
        <p:spPr/>
        <p:txBody>
          <a:bodyPr/>
          <a:lstStyle/>
          <a:p>
            <a:r>
              <a:rPr lang="sv-SE" sz="1200" b="1" kern="1200" dirty="0">
                <a:solidFill>
                  <a:schemeClr val="tx1"/>
                </a:solidFill>
                <a:effectLst/>
                <a:latin typeface="+mn-lt"/>
                <a:ea typeface="+mn-ea"/>
                <a:cs typeface="+mn-cs"/>
              </a:rPr>
              <a:t>Forskning som gör nytta efter diagnosen</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Hjärt-, kärl- och lungsjukdom är en vanlig följeslagare i livet för många människor. Att få en allvarlig eller kronisk sjukdom förändrar vardagen - för den som drabbas och för nära och kära. </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Som patientorganisation är vårt fokus att arbeta för att människor med hjärt-, kärl- och lungsjukdom ska kunna leva ett bra liv så länge som möjligt efter diagnosen. </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Den forskning vi stödjer gör skillnad för livet och vardagen när sjukdomen är ett faktum. </a:t>
            </a:r>
          </a:p>
          <a:p>
            <a:endParaRPr lang="sv-SE" dirty="0"/>
          </a:p>
        </p:txBody>
      </p:sp>
      <p:sp>
        <p:nvSpPr>
          <p:cNvPr id="4" name="Platshållare för bildnummer 3"/>
          <p:cNvSpPr>
            <a:spLocks noGrp="1"/>
          </p:cNvSpPr>
          <p:nvPr>
            <p:ph type="sldNum" sz="quarter" idx="5"/>
          </p:nvPr>
        </p:nvSpPr>
        <p:spPr/>
        <p:txBody>
          <a:bodyPr/>
          <a:lstStyle/>
          <a:p>
            <a:fld id="{C9244A1D-EEF0-5042-AFAE-91F24057E41B}" type="slidenum">
              <a:rPr lang="sv-SE" smtClean="0"/>
              <a:t>3</a:t>
            </a:fld>
            <a:endParaRPr lang="sv-SE" dirty="0"/>
          </a:p>
        </p:txBody>
      </p:sp>
    </p:spTree>
    <p:extLst>
      <p:ext uri="{BB962C8B-B14F-4D97-AF65-F5344CB8AC3E}">
        <p14:creationId xmlns:p14="http://schemas.microsoft.com/office/powerpoint/2010/main" val="26823696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371600" y="1143000"/>
            <a:ext cx="4114800" cy="3086100"/>
          </a:xfrm>
        </p:spPr>
      </p:sp>
      <p:sp>
        <p:nvSpPr>
          <p:cNvPr id="3" name="Platshållare för anteckningar 2"/>
          <p:cNvSpPr>
            <a:spLocks noGrp="1"/>
          </p:cNvSpPr>
          <p:nvPr>
            <p:ph type="body" idx="1"/>
          </p:nvPr>
        </p:nvSpPr>
        <p:spPr/>
        <p:txBody>
          <a:bodyPr/>
          <a:lstStyle/>
          <a:p>
            <a:r>
              <a:rPr lang="sv-SE" sz="1200" b="1" kern="1200" dirty="0">
                <a:solidFill>
                  <a:schemeClr val="tx1"/>
                </a:solidFill>
                <a:effectLst/>
                <a:latin typeface="+mn-lt"/>
                <a:ea typeface="+mn-ea"/>
                <a:cs typeface="+mn-cs"/>
              </a:rPr>
              <a:t>Vi väljer vilken forskning vi ska stödja utifrån våra medlemmars kunskap och erfarenhet</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Vi är en patientorganisation med 80 års erfarenhet.</a:t>
            </a:r>
          </a:p>
          <a:p>
            <a:r>
              <a:rPr lang="sv-SE" sz="1200" kern="1200" dirty="0">
                <a:solidFill>
                  <a:schemeClr val="tx1"/>
                </a:solidFill>
                <a:effectLst/>
                <a:latin typeface="+mn-lt"/>
                <a:ea typeface="+mn-ea"/>
                <a:cs typeface="+mn-cs"/>
              </a:rPr>
              <a:t>Vi vet hur vardagen ser ut för de många människor som lever med hjärt-, kärl- eller lungsjukdom. </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Vi företräder mer än 35 000 människor som lever med sjukdom i hjärta, kärl och lungor.</a:t>
            </a:r>
          </a:p>
          <a:p>
            <a:r>
              <a:rPr lang="sv-SE" sz="1200" kern="1200" dirty="0">
                <a:solidFill>
                  <a:schemeClr val="tx1"/>
                </a:solidFill>
                <a:effectLst/>
                <a:latin typeface="+mn-lt"/>
                <a:ea typeface="+mn-ea"/>
                <a:cs typeface="+mn-cs"/>
              </a:rPr>
              <a:t>Med deras erfarenhet och kunskap i ryggen väljer vi att stödja de forskningsprojekt som kan bidra till en bättre vardag efter diagnosen.</a:t>
            </a:r>
          </a:p>
        </p:txBody>
      </p:sp>
      <p:sp>
        <p:nvSpPr>
          <p:cNvPr id="4" name="Platshållare för bildnummer 3"/>
          <p:cNvSpPr>
            <a:spLocks noGrp="1"/>
          </p:cNvSpPr>
          <p:nvPr>
            <p:ph type="sldNum" sz="quarter" idx="5"/>
          </p:nvPr>
        </p:nvSpPr>
        <p:spPr/>
        <p:txBody>
          <a:bodyPr/>
          <a:lstStyle/>
          <a:p>
            <a:fld id="{C9244A1D-EEF0-5042-AFAE-91F24057E41B}" type="slidenum">
              <a:rPr lang="sv-SE" smtClean="0"/>
              <a:t>4</a:t>
            </a:fld>
            <a:endParaRPr lang="sv-SE" dirty="0"/>
          </a:p>
        </p:txBody>
      </p:sp>
    </p:spTree>
    <p:extLst>
      <p:ext uri="{BB962C8B-B14F-4D97-AF65-F5344CB8AC3E}">
        <p14:creationId xmlns:p14="http://schemas.microsoft.com/office/powerpoint/2010/main" val="42169399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371600" y="1143000"/>
            <a:ext cx="4114800" cy="3086100"/>
          </a:xfrm>
        </p:spPr>
      </p:sp>
      <p:sp>
        <p:nvSpPr>
          <p:cNvPr id="3" name="Platshållare för anteckningar 2"/>
          <p:cNvSpPr>
            <a:spLocks noGrp="1"/>
          </p:cNvSpPr>
          <p:nvPr>
            <p:ph type="body" idx="1"/>
          </p:nvPr>
        </p:nvSpPr>
        <p:spPr/>
        <p:txBody>
          <a:bodyPr/>
          <a:lstStyle/>
          <a:p>
            <a:r>
              <a:rPr lang="sv-SE" sz="1200" b="1" kern="1200" dirty="0">
                <a:solidFill>
                  <a:schemeClr val="tx1"/>
                </a:solidFill>
                <a:effectLst/>
                <a:latin typeface="+mn-lt"/>
                <a:ea typeface="+mn-ea"/>
                <a:cs typeface="+mn-cs"/>
              </a:rPr>
              <a:t>Prioriterade forskningsområden</a:t>
            </a:r>
          </a:p>
          <a:p>
            <a:endParaRPr lang="sv-SE" sz="1200" b="1" kern="1200" dirty="0">
              <a:solidFill>
                <a:schemeClr val="tx1"/>
              </a:solidFill>
              <a:effectLst/>
              <a:latin typeface="+mn-lt"/>
              <a:ea typeface="+mn-ea"/>
              <a:cs typeface="+mn-cs"/>
            </a:endParaRPr>
          </a:p>
          <a:p>
            <a:r>
              <a:rPr lang="sv-SE" sz="1200" b="0" kern="1200" dirty="0">
                <a:solidFill>
                  <a:schemeClr val="tx1"/>
                </a:solidFill>
                <a:effectLst/>
                <a:latin typeface="+mn-lt"/>
                <a:ea typeface="+mn-ea"/>
                <a:cs typeface="+mn-cs"/>
              </a:rPr>
              <a:t>Vi vill öka kunskaperna om hur du som drabbas av hjärt-, kärl- och lungsjukdom på bästa sätt kan komma tillbaka till vardagen och vad du och vården kan göra för att du ska må så bra som möjligt efter diagnosen.</a:t>
            </a:r>
          </a:p>
          <a:p>
            <a:endParaRPr lang="sv-SE" sz="1200" b="0" kern="1200" dirty="0">
              <a:solidFill>
                <a:schemeClr val="tx1"/>
              </a:solidFill>
              <a:effectLst/>
              <a:latin typeface="+mn-lt"/>
              <a:ea typeface="+mn-ea"/>
              <a:cs typeface="+mn-cs"/>
            </a:endParaRPr>
          </a:p>
          <a:p>
            <a:r>
              <a:rPr lang="sv-SE" sz="1200" b="0" kern="1200" dirty="0">
                <a:solidFill>
                  <a:schemeClr val="tx1"/>
                </a:solidFill>
                <a:effectLst/>
                <a:latin typeface="+mn-lt"/>
                <a:ea typeface="+mn-ea"/>
                <a:cs typeface="+mn-cs"/>
              </a:rPr>
              <a:t>Det här är våra prioriterade forskningsområden:</a:t>
            </a:r>
          </a:p>
          <a:p>
            <a:endParaRPr lang="sv-SE" sz="1200" i="1" kern="1200" dirty="0">
              <a:solidFill>
                <a:schemeClr val="tx1"/>
              </a:solidFill>
              <a:effectLst/>
              <a:latin typeface="+mn-lt"/>
              <a:ea typeface="+mn-ea"/>
              <a:cs typeface="+mn-cs"/>
            </a:endParaRPr>
          </a:p>
          <a:p>
            <a:r>
              <a:rPr lang="sv-SE" sz="1200" i="1" kern="1200" dirty="0">
                <a:solidFill>
                  <a:schemeClr val="tx1"/>
                </a:solidFill>
                <a:effectLst/>
                <a:latin typeface="+mn-lt"/>
                <a:ea typeface="+mn-ea"/>
                <a:cs typeface="+mn-cs"/>
              </a:rPr>
              <a:t>Rehabilitering</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Vi vill veta hur du bäst kommer tillbaka efter ditt insjuknande eller din diagnos. Hur kan vården hjälpa dig att anpassa dig till dina nya förutsättningar? Och vad kan du göra själv för att komma tillbaka till en bra vardag så snabbt som möjligt?</a:t>
            </a:r>
          </a:p>
          <a:p>
            <a:endParaRPr lang="sv-SE" sz="1200" kern="1200" dirty="0">
              <a:solidFill>
                <a:schemeClr val="tx1"/>
              </a:solidFill>
              <a:effectLst/>
              <a:latin typeface="+mn-lt"/>
              <a:ea typeface="+mn-ea"/>
              <a:cs typeface="+mn-cs"/>
            </a:endParaRPr>
          </a:p>
          <a:p>
            <a:r>
              <a:rPr lang="sv-SE" sz="1200" i="1" kern="1200" dirty="0">
                <a:solidFill>
                  <a:schemeClr val="tx1"/>
                </a:solidFill>
                <a:effectLst/>
                <a:latin typeface="+mn-lt"/>
                <a:ea typeface="+mn-ea"/>
                <a:cs typeface="+mn-cs"/>
              </a:rPr>
              <a:t>Förebygga återfall och försämring</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Vi vill veta hur vården och du tillsammans på bästa sätt kan minska risken för att ditt sjukdomstillstånd upprepas och vad som går att göra för att förhindra att du blir sämre vid en kronisk sjukdom.</a:t>
            </a:r>
          </a:p>
          <a:p>
            <a:r>
              <a:rPr lang="sv-SE" sz="1200" i="1"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r>
              <a:rPr lang="sv-SE" sz="1200" i="1" kern="1200" dirty="0">
                <a:solidFill>
                  <a:schemeClr val="tx1"/>
                </a:solidFill>
                <a:effectLst/>
                <a:latin typeface="+mn-lt"/>
                <a:ea typeface="+mn-ea"/>
                <a:cs typeface="+mn-cs"/>
              </a:rPr>
              <a:t>Egenvård</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Vi vill veta hur vården kan underlätta för dig att själv, eller med hjälp av någon annan, utföra hälso- och sjukvårdsåtgärder i ditt hem som är viktiga för din sjukdomsutveckling.</a:t>
            </a:r>
          </a:p>
          <a:p>
            <a:r>
              <a:rPr lang="sv-SE" sz="1200" i="1" kern="1200" dirty="0">
                <a:solidFill>
                  <a:schemeClr val="tx1"/>
                </a:solidFill>
                <a:effectLst/>
                <a:latin typeface="+mn-lt"/>
                <a:ea typeface="+mn-ea"/>
                <a:cs typeface="+mn-cs"/>
              </a:rPr>
              <a:t> </a:t>
            </a:r>
            <a:endParaRPr lang="sv-SE" sz="1200" kern="1200" dirty="0">
              <a:solidFill>
                <a:schemeClr val="tx1"/>
              </a:solidFill>
              <a:effectLst/>
              <a:latin typeface="+mn-lt"/>
              <a:ea typeface="+mn-ea"/>
              <a:cs typeface="+mn-cs"/>
            </a:endParaRPr>
          </a:p>
          <a:p>
            <a:r>
              <a:rPr lang="sv-SE" sz="1200" i="1" kern="1200" dirty="0">
                <a:solidFill>
                  <a:schemeClr val="tx1"/>
                </a:solidFill>
                <a:effectLst/>
                <a:latin typeface="+mn-lt"/>
                <a:ea typeface="+mn-ea"/>
                <a:cs typeface="+mn-cs"/>
              </a:rPr>
              <a:t>Livsstil</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Vi vill veta vad du kan göra själv för att påverka din sjukdomsutveckling, dina symtom och din livskvalitet. Vilka livsstilsval är viktiga för att må så bra som möjligt tillsammans med din sjukdom? Hur får du kunskap, motivation och verktyg till goda vanor som hjälper dig till bästa möjliga hälsa?</a:t>
            </a:r>
          </a:p>
          <a:p>
            <a:r>
              <a:rPr lang="sv-SE" sz="1200" kern="1200" dirty="0">
                <a:solidFill>
                  <a:schemeClr val="tx1"/>
                </a:solidFill>
                <a:effectLst/>
                <a:latin typeface="+mn-lt"/>
                <a:ea typeface="+mn-ea"/>
                <a:cs typeface="+mn-cs"/>
              </a:rPr>
              <a:t> </a:t>
            </a:r>
          </a:p>
          <a:p>
            <a:r>
              <a:rPr lang="sv-SE" sz="1200" i="1" kern="1200" dirty="0">
                <a:solidFill>
                  <a:schemeClr val="tx1"/>
                </a:solidFill>
                <a:effectLst/>
                <a:latin typeface="+mn-lt"/>
                <a:ea typeface="+mn-ea"/>
                <a:cs typeface="+mn-cs"/>
              </a:rPr>
              <a:t>Mental hälsa</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Vi vill veta hur din hjärt-, kärl- eller lungsjukdom påverkar dig mentalt. Finns det samband mellan din sjukdom och stress, oro eller nedstämdhet? Hur påverkas din livskvalitet av sjukdomen och de begränsningar du upplever i vardagen? Hur kan vi förebygga och behandla mental ohälsa och därmed påverka livskvalitén positivt? </a:t>
            </a:r>
          </a:p>
          <a:p>
            <a:r>
              <a:rPr lang="sv-SE" sz="1200" kern="1200" dirty="0">
                <a:solidFill>
                  <a:schemeClr val="tx1"/>
                </a:solidFill>
                <a:effectLst/>
                <a:latin typeface="+mn-lt"/>
                <a:ea typeface="+mn-ea"/>
                <a:cs typeface="+mn-cs"/>
              </a:rPr>
              <a:t> </a:t>
            </a:r>
          </a:p>
          <a:p>
            <a:r>
              <a:rPr lang="sv-SE" sz="1200" i="1" kern="1200" dirty="0">
                <a:solidFill>
                  <a:schemeClr val="tx1"/>
                </a:solidFill>
                <a:effectLst/>
                <a:latin typeface="+mn-lt"/>
                <a:ea typeface="+mn-ea"/>
                <a:cs typeface="+mn-cs"/>
              </a:rPr>
              <a:t>Mötet med vården </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Vi vill veta hur mötet mellan dig och vården blir så bra som möjligt. Hur ska kommunikation med dig, och dina närstående, läggas upp? Hur ska vården ge dig kunskap som du kan ta till dig och omsätta till handling i din vardag? Så att du känner dig sedd och lyssnad på och får en trygg relation till vården.</a:t>
            </a:r>
          </a:p>
        </p:txBody>
      </p:sp>
      <p:sp>
        <p:nvSpPr>
          <p:cNvPr id="4" name="Platshållare för bildnummer 3"/>
          <p:cNvSpPr>
            <a:spLocks noGrp="1"/>
          </p:cNvSpPr>
          <p:nvPr>
            <p:ph type="sldNum" sz="quarter" idx="5"/>
          </p:nvPr>
        </p:nvSpPr>
        <p:spPr/>
        <p:txBody>
          <a:bodyPr/>
          <a:lstStyle/>
          <a:p>
            <a:fld id="{C9244A1D-EEF0-5042-AFAE-91F24057E41B}" type="slidenum">
              <a:rPr lang="sv-SE" smtClean="0"/>
              <a:t>5</a:t>
            </a:fld>
            <a:endParaRPr lang="sv-SE" dirty="0"/>
          </a:p>
        </p:txBody>
      </p:sp>
    </p:spTree>
    <p:extLst>
      <p:ext uri="{BB962C8B-B14F-4D97-AF65-F5344CB8AC3E}">
        <p14:creationId xmlns:p14="http://schemas.microsoft.com/office/powerpoint/2010/main" val="650261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371600" y="1143000"/>
            <a:ext cx="4114800" cy="3086100"/>
          </a:xfrm>
        </p:spPr>
      </p:sp>
      <p:sp>
        <p:nvSpPr>
          <p:cNvPr id="3" name="Platshållare för anteckningar 2"/>
          <p:cNvSpPr>
            <a:spLocks noGrp="1"/>
          </p:cNvSpPr>
          <p:nvPr>
            <p:ph type="body" idx="1"/>
          </p:nvPr>
        </p:nvSpPr>
        <p:spPr/>
        <p:txBody>
          <a:bodyPr/>
          <a:lstStyle/>
          <a:p>
            <a:r>
              <a:rPr lang="sv-SE" sz="1200" b="0" i="0" kern="1200" dirty="0">
                <a:solidFill>
                  <a:schemeClr val="tx1"/>
                </a:solidFill>
                <a:effectLst/>
                <a:latin typeface="+mn-lt"/>
                <a:ea typeface="+mn-ea"/>
                <a:cs typeface="+mn-cs"/>
              </a:rPr>
              <a:t>Riksförbundet </a:t>
            </a:r>
            <a:r>
              <a:rPr lang="sv-SE" sz="1200" b="0" i="0" kern="1200" dirty="0" err="1">
                <a:solidFill>
                  <a:schemeClr val="tx1"/>
                </a:solidFill>
                <a:effectLst/>
                <a:latin typeface="+mn-lt"/>
                <a:ea typeface="+mn-ea"/>
                <a:cs typeface="+mn-cs"/>
              </a:rPr>
              <a:t>HjärtLung</a:t>
            </a:r>
            <a:r>
              <a:rPr lang="sv-SE" sz="1200" b="0" i="0" kern="1200" dirty="0">
                <a:solidFill>
                  <a:schemeClr val="tx1"/>
                </a:solidFill>
                <a:effectLst/>
                <a:latin typeface="+mn-lt"/>
                <a:ea typeface="+mn-ea"/>
                <a:cs typeface="+mn-cs"/>
              </a:rPr>
              <a:t> stödjer forskning som ökar livskvaliteten för människor som lever med hjärt-, kärl och lungsjukdom. </a:t>
            </a:r>
          </a:p>
          <a:p>
            <a:endParaRPr lang="sv-SE"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Prioriterade forskningsområden kopplade till hjärt-, kärl- och lungsjukdom är rehabilitering, förebyggande av återfall och försämring, egenvård, livsstil, mental hälsa och mötet med vården.</a:t>
            </a:r>
          </a:p>
          <a:p>
            <a:endParaRPr lang="sv-SE"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Vi delar årligen ut cirka 2,3 miljoner kronor.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De senaste tio åren har vi gett ekonomiskt stöd till 150 forskningsstudier som kan förbättra livsvillkoren för den som lever med hjärt-, kärl- eller lungsjukdom.</a:t>
            </a:r>
          </a:p>
          <a:p>
            <a:endParaRPr lang="sv-SE" sz="1200" b="0" i="0" kern="1200" dirty="0">
              <a:solidFill>
                <a:schemeClr val="tx1"/>
              </a:solidFill>
              <a:effectLst/>
              <a:latin typeface="+mn-lt"/>
              <a:ea typeface="+mn-ea"/>
              <a:cs typeface="+mn-cs"/>
            </a:endParaRPr>
          </a:p>
          <a:p>
            <a:r>
              <a:rPr lang="sv-SE" sz="1200" b="0" i="0" kern="1200" dirty="0">
                <a:solidFill>
                  <a:schemeClr val="tx1"/>
                </a:solidFill>
                <a:effectLst/>
                <a:latin typeface="+mn-lt"/>
                <a:ea typeface="+mn-ea"/>
                <a:cs typeface="+mn-cs"/>
              </a:rPr>
              <a:t>Medel till forskningen kommer genom gåvor och testamenten samt bidrag från förbundets föreningar. </a:t>
            </a:r>
          </a:p>
          <a:p>
            <a:endParaRPr lang="sv-SE" sz="1200" b="0" i="0" kern="1200" dirty="0">
              <a:solidFill>
                <a:schemeClr val="tx1"/>
              </a:solidFill>
              <a:effectLst/>
              <a:latin typeface="+mn-lt"/>
              <a:ea typeface="+mn-ea"/>
              <a:cs typeface="+mn-cs"/>
            </a:endParaRPr>
          </a:p>
          <a:p>
            <a:r>
              <a:rPr lang="sv-SE" sz="1200" b="0" i="0" kern="1200" dirty="0">
                <a:solidFill>
                  <a:schemeClr val="tx1"/>
                </a:solidFill>
                <a:effectLst/>
                <a:latin typeface="+mn-lt"/>
                <a:ea typeface="+mn-ea"/>
                <a:cs typeface="+mn-cs"/>
              </a:rPr>
              <a:t>Alla ansökningar granskas av ett vetenskapligt råd. Forskningsprojekt med god vetenskaplig kvalitet går vidare för bedömning av en beredningsgrupp. Därefter fattar Riksförbundet </a:t>
            </a:r>
            <a:r>
              <a:rPr lang="sv-SE" sz="1200" b="0" i="0" kern="1200" dirty="0" err="1">
                <a:solidFill>
                  <a:schemeClr val="tx1"/>
                </a:solidFill>
                <a:effectLst/>
                <a:latin typeface="+mn-lt"/>
                <a:ea typeface="+mn-ea"/>
                <a:cs typeface="+mn-cs"/>
              </a:rPr>
              <a:t>HjärtLungs</a:t>
            </a:r>
            <a:r>
              <a:rPr lang="sv-SE" sz="1200" b="0" i="0" kern="1200" dirty="0">
                <a:solidFill>
                  <a:schemeClr val="tx1"/>
                </a:solidFill>
                <a:effectLst/>
                <a:latin typeface="+mn-lt"/>
                <a:ea typeface="+mn-ea"/>
                <a:cs typeface="+mn-cs"/>
              </a:rPr>
              <a:t> styrelse beslut om vilka ansökningar som beviljas forskningsanslag.</a:t>
            </a:r>
          </a:p>
          <a:p>
            <a:endParaRPr lang="sv-SE"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Vi har 90-konto och är godkända av </a:t>
            </a:r>
            <a:r>
              <a:rPr lang="sv-SE" dirty="0" err="1"/>
              <a:t>Frii</a:t>
            </a:r>
            <a:r>
              <a:rPr lang="sv-SE" dirty="0"/>
              <a:t> och Givarguiden</a:t>
            </a:r>
          </a:p>
        </p:txBody>
      </p:sp>
      <p:sp>
        <p:nvSpPr>
          <p:cNvPr id="4" name="Platshållare för bildnummer 3"/>
          <p:cNvSpPr>
            <a:spLocks noGrp="1"/>
          </p:cNvSpPr>
          <p:nvPr>
            <p:ph type="sldNum" sz="quarter" idx="5"/>
          </p:nvPr>
        </p:nvSpPr>
        <p:spPr/>
        <p:txBody>
          <a:bodyPr/>
          <a:lstStyle/>
          <a:p>
            <a:fld id="{C9244A1D-EEF0-5042-AFAE-91F24057E41B}" type="slidenum">
              <a:rPr lang="sv-SE" smtClean="0"/>
              <a:t>6</a:t>
            </a:fld>
            <a:endParaRPr lang="sv-SE" dirty="0"/>
          </a:p>
        </p:txBody>
      </p:sp>
    </p:spTree>
    <p:extLst>
      <p:ext uri="{BB962C8B-B14F-4D97-AF65-F5344CB8AC3E}">
        <p14:creationId xmlns:p14="http://schemas.microsoft.com/office/powerpoint/2010/main" val="24737694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371600" y="1143000"/>
            <a:ext cx="4114800" cy="3086100"/>
          </a:xfrm>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Vi är flera aktörer som samlar in pengar och satsar på forskning inom hjärt-, kärl- och lungsjukdom. </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Vi jobbar tillsammans mot samma mål: att öka kunskaperna kring hjärt-, kärl- och lungsjukdom.</a:t>
            </a:r>
          </a:p>
          <a:p>
            <a:endParaRPr lang="sv-SE" sz="1200" kern="1200" dirty="0">
              <a:solidFill>
                <a:schemeClr val="tx1"/>
              </a:solidFill>
              <a:effectLst/>
              <a:latin typeface="+mn-lt"/>
              <a:ea typeface="+mn-ea"/>
              <a:cs typeface="+mn-cs"/>
            </a:endParaRPr>
          </a:p>
          <a:p>
            <a:r>
              <a:rPr lang="sv-SE" sz="1200" kern="1200" dirty="0" err="1">
                <a:solidFill>
                  <a:schemeClr val="tx1"/>
                </a:solidFill>
                <a:effectLst/>
                <a:latin typeface="+mn-lt"/>
                <a:ea typeface="+mn-ea"/>
                <a:cs typeface="+mn-cs"/>
              </a:rPr>
              <a:t>HjärtLung</a:t>
            </a:r>
            <a:r>
              <a:rPr lang="sv-SE" sz="1200" kern="1200" dirty="0">
                <a:solidFill>
                  <a:schemeClr val="tx1"/>
                </a:solidFill>
                <a:effectLst/>
                <a:latin typeface="+mn-lt"/>
                <a:ea typeface="+mn-ea"/>
                <a:cs typeface="+mn-cs"/>
              </a:rPr>
              <a:t> Forskning utmärker sig genom att vi:</a:t>
            </a:r>
          </a:p>
          <a:p>
            <a:endParaRPr lang="sv-SE" dirty="0"/>
          </a:p>
          <a:p>
            <a:pPr marL="171450" indent="-171450">
              <a:buFont typeface="Arial" panose="020B0604020202020204" pitchFamily="34" charset="0"/>
              <a:buChar char="•"/>
            </a:pPr>
            <a:r>
              <a:rPr lang="sv-SE" dirty="0"/>
              <a:t>satsar på forskning som gör nytta efter diagnosen och som gör livet lättare för våra medlemmar och alla andra som redan lever med hjärt-, kärl- och lungsjukdom.</a:t>
            </a:r>
          </a:p>
          <a:p>
            <a:pPr marL="171450" indent="-171450">
              <a:buFont typeface="Arial" panose="020B0604020202020204" pitchFamily="34" charset="0"/>
              <a:buChar char="•"/>
            </a:pPr>
            <a:endParaRPr lang="sv-SE" dirty="0"/>
          </a:p>
          <a:p>
            <a:pPr marL="171450" indent="-171450">
              <a:buFont typeface="Arial" panose="020B0604020202020204" pitchFamily="34" charset="0"/>
              <a:buChar char="•"/>
            </a:pPr>
            <a:r>
              <a:rPr lang="sv-SE" dirty="0"/>
              <a:t>som patientorganisation företräder många människor med hjärt-, kärl- och lungsjukdom. Det är med våra medlemmars erfarenhet i ryggen och framtid för ögonen som vi väljer våra forskningsprojekt.</a:t>
            </a:r>
          </a:p>
        </p:txBody>
      </p:sp>
      <p:sp>
        <p:nvSpPr>
          <p:cNvPr id="4" name="Platshållare för bildnummer 3"/>
          <p:cNvSpPr>
            <a:spLocks noGrp="1"/>
          </p:cNvSpPr>
          <p:nvPr>
            <p:ph type="sldNum" sz="quarter" idx="5"/>
          </p:nvPr>
        </p:nvSpPr>
        <p:spPr/>
        <p:txBody>
          <a:bodyPr/>
          <a:lstStyle/>
          <a:p>
            <a:fld id="{C9244A1D-EEF0-5042-AFAE-91F24057E41B}" type="slidenum">
              <a:rPr lang="sv-SE" smtClean="0"/>
              <a:t>7</a:t>
            </a:fld>
            <a:endParaRPr lang="sv-SE" dirty="0"/>
          </a:p>
        </p:txBody>
      </p:sp>
    </p:spTree>
    <p:extLst>
      <p:ext uri="{BB962C8B-B14F-4D97-AF65-F5344CB8AC3E}">
        <p14:creationId xmlns:p14="http://schemas.microsoft.com/office/powerpoint/2010/main" val="38183819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371600" y="1143000"/>
            <a:ext cx="4114800" cy="3086100"/>
          </a:xfrm>
        </p:spPr>
      </p:sp>
      <p:sp>
        <p:nvSpPr>
          <p:cNvPr id="3" name="Platshållare för anteckningar 2"/>
          <p:cNvSpPr>
            <a:spLocks noGrp="1"/>
          </p:cNvSpPr>
          <p:nvPr>
            <p:ph type="body" idx="1"/>
          </p:nvPr>
        </p:nvSpPr>
        <p:spPr/>
        <p:txBody>
          <a:bodyPr/>
          <a:lstStyle/>
          <a:p>
            <a:r>
              <a:rPr lang="sv-SE" dirty="0"/>
              <a:t>Vi tar tacksamt emot bidrag till Riksförbundet </a:t>
            </a:r>
            <a:r>
              <a:rPr lang="sv-SE" dirty="0" err="1"/>
              <a:t>HjärtLung</a:t>
            </a:r>
            <a:r>
              <a:rPr lang="sv-SE" dirty="0"/>
              <a:t> Forskning.</a:t>
            </a:r>
          </a:p>
          <a:p>
            <a:endParaRPr lang="sv-SE" dirty="0"/>
          </a:p>
          <a:p>
            <a:r>
              <a:rPr lang="sv-SE" dirty="0"/>
              <a:t>Du kan bidra genom:</a:t>
            </a:r>
          </a:p>
          <a:p>
            <a:pPr marL="171450" indent="-171450">
              <a:buFont typeface="Arial" panose="020B0604020202020204" pitchFamily="34" charset="0"/>
              <a:buChar char="•"/>
            </a:pPr>
            <a:r>
              <a:rPr lang="sv-SE" dirty="0"/>
              <a:t>En gåva – betala med </a:t>
            </a:r>
            <a:r>
              <a:rPr lang="sv-SE" dirty="0" err="1"/>
              <a:t>Swish</a:t>
            </a:r>
            <a:r>
              <a:rPr lang="sv-SE" dirty="0"/>
              <a:t>, kontokort eller bankgiro</a:t>
            </a:r>
          </a:p>
          <a:p>
            <a:pPr marL="171450" indent="-171450">
              <a:buFont typeface="Arial" panose="020B0604020202020204" pitchFamily="34" charset="0"/>
              <a:buChar char="•"/>
            </a:pPr>
            <a:r>
              <a:rPr lang="sv-SE" dirty="0"/>
              <a:t>Gratulationsgåva – fira en födelsedag, gratulationskort ingår</a:t>
            </a:r>
          </a:p>
          <a:p>
            <a:pPr marL="171450" indent="-171450">
              <a:buFont typeface="Arial" panose="020B0604020202020204" pitchFamily="34" charset="0"/>
              <a:buChar char="•"/>
            </a:pPr>
            <a:r>
              <a:rPr lang="sv-SE" dirty="0"/>
              <a:t>Minnesgåva – hedra minnet av någon som gått bort, minneskort ingår</a:t>
            </a:r>
          </a:p>
          <a:p>
            <a:pPr marL="171450" indent="-171450">
              <a:buFont typeface="Arial" panose="020B0604020202020204" pitchFamily="34" charset="0"/>
              <a:buChar char="•"/>
            </a:pPr>
            <a:r>
              <a:rPr lang="sv-SE" dirty="0"/>
              <a:t>Testamente – låt en liten del av ditt arv gå till vår forskning</a:t>
            </a:r>
          </a:p>
          <a:p>
            <a:pPr marL="171450" indent="-171450">
              <a:buFont typeface="Arial" panose="020B0604020202020204" pitchFamily="34" charset="0"/>
              <a:buChar char="•"/>
            </a:pPr>
            <a:r>
              <a:rPr lang="sv-SE" dirty="0"/>
              <a:t>Aktiegåva – du kan skänka din utdelning till oss skattefritt</a:t>
            </a:r>
          </a:p>
          <a:p>
            <a:pPr marL="171450" indent="-171450">
              <a:buFont typeface="Arial" panose="020B0604020202020204" pitchFamily="34" charset="0"/>
              <a:buChar char="•"/>
            </a:pPr>
            <a:r>
              <a:rPr lang="sv-SE" dirty="0"/>
              <a:t>Spara i Humanfonden – och stöd </a:t>
            </a:r>
            <a:r>
              <a:rPr lang="sv-SE" dirty="0" err="1"/>
              <a:t>HjärtLung</a:t>
            </a:r>
            <a:r>
              <a:rPr lang="sv-SE" dirty="0"/>
              <a:t> samtidigt</a:t>
            </a:r>
          </a:p>
        </p:txBody>
      </p:sp>
      <p:sp>
        <p:nvSpPr>
          <p:cNvPr id="4" name="Platshållare för bildnummer 3"/>
          <p:cNvSpPr>
            <a:spLocks noGrp="1"/>
          </p:cNvSpPr>
          <p:nvPr>
            <p:ph type="sldNum" sz="quarter" idx="5"/>
          </p:nvPr>
        </p:nvSpPr>
        <p:spPr/>
        <p:txBody>
          <a:bodyPr/>
          <a:lstStyle/>
          <a:p>
            <a:fld id="{C9244A1D-EEF0-5042-AFAE-91F24057E41B}" type="slidenum">
              <a:rPr lang="sv-SE" smtClean="0"/>
              <a:t>8</a:t>
            </a:fld>
            <a:endParaRPr lang="sv-SE" dirty="0"/>
          </a:p>
        </p:txBody>
      </p:sp>
    </p:spTree>
    <p:extLst>
      <p:ext uri="{BB962C8B-B14F-4D97-AF65-F5344CB8AC3E}">
        <p14:creationId xmlns:p14="http://schemas.microsoft.com/office/powerpoint/2010/main" val="36592740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371600" y="1143000"/>
            <a:ext cx="4114800" cy="3086100"/>
          </a:xfrm>
        </p:spPr>
      </p:sp>
      <p:sp>
        <p:nvSpPr>
          <p:cNvPr id="3" name="Platshållare för anteckningar 2"/>
          <p:cNvSpPr>
            <a:spLocks noGrp="1"/>
          </p:cNvSpPr>
          <p:nvPr>
            <p:ph type="body" idx="1"/>
          </p:nvPr>
        </p:nvSpPr>
        <p:spPr/>
        <p:txBody>
          <a:bodyPr/>
          <a:lstStyle/>
          <a:p>
            <a:r>
              <a:rPr lang="sv-SE" dirty="0"/>
              <a:t>Riksförbundet </a:t>
            </a:r>
            <a:r>
              <a:rPr lang="sv-SE" dirty="0" err="1"/>
              <a:t>HjärtLung</a:t>
            </a:r>
            <a:r>
              <a:rPr lang="sv-SE" dirty="0"/>
              <a:t> samlar in medel och delar ut pengar till forskningsprojekt inom hjärt-, kärl- och lungsjukdom.</a:t>
            </a:r>
          </a:p>
          <a:p>
            <a:endParaRPr lang="sv-SE" dirty="0"/>
          </a:p>
          <a:p>
            <a:r>
              <a:rPr lang="sv-SE" dirty="0"/>
              <a:t>Vi väljer att stödja forskningsprojekt som gör nytta efter diagnosen och som gör livet lättare för våra medlemmar och alla andra som redan lever med sjukdom i hjärta, kärl och/eller lungor.</a:t>
            </a:r>
          </a:p>
          <a:p>
            <a:endParaRPr lang="sv-SE" dirty="0"/>
          </a:p>
          <a:p>
            <a:r>
              <a:rPr lang="sv-SE" dirty="0"/>
              <a:t>Som patientorganisation företräder vi många människor med </a:t>
            </a:r>
            <a:r>
              <a:rPr lang="sv-SE" dirty="0" err="1"/>
              <a:t>hjärt</a:t>
            </a:r>
            <a:r>
              <a:rPr lang="sv-SE" dirty="0"/>
              <a:t>, kärl- och lungsjukdom. </a:t>
            </a:r>
          </a:p>
          <a:p>
            <a:endParaRPr lang="sv-SE" dirty="0"/>
          </a:p>
          <a:p>
            <a:r>
              <a:rPr lang="sv-SE" dirty="0"/>
              <a:t>Det är med våra medlemmars erfarenhet i ryggen  och framtid för ögonen som vi noggrant väljer de forskningsprojekt vi vill satsa på.</a:t>
            </a:r>
          </a:p>
          <a:p>
            <a:endParaRPr lang="sv-SE" dirty="0"/>
          </a:p>
          <a:p>
            <a:endParaRPr lang="sv-SE" dirty="0"/>
          </a:p>
        </p:txBody>
      </p:sp>
      <p:sp>
        <p:nvSpPr>
          <p:cNvPr id="4" name="Platshållare för bildnummer 3"/>
          <p:cNvSpPr>
            <a:spLocks noGrp="1"/>
          </p:cNvSpPr>
          <p:nvPr>
            <p:ph type="sldNum" sz="quarter" idx="5"/>
          </p:nvPr>
        </p:nvSpPr>
        <p:spPr/>
        <p:txBody>
          <a:bodyPr/>
          <a:lstStyle/>
          <a:p>
            <a:fld id="{C9244A1D-EEF0-5042-AFAE-91F24057E41B}" type="slidenum">
              <a:rPr lang="sv-SE" smtClean="0"/>
              <a:t>9</a:t>
            </a:fld>
            <a:endParaRPr lang="sv-SE" dirty="0"/>
          </a:p>
        </p:txBody>
      </p:sp>
    </p:spTree>
    <p:extLst>
      <p:ext uri="{BB962C8B-B14F-4D97-AF65-F5344CB8AC3E}">
        <p14:creationId xmlns:p14="http://schemas.microsoft.com/office/powerpoint/2010/main" val="3212348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a:prstGeom prst="rect">
            <a:avLst/>
          </a:prstGeom>
        </p:spPr>
        <p:txBody>
          <a:bodyPr anchor="b"/>
          <a:lstStyle>
            <a:lvl1pPr algn="ctr">
              <a:defRPr sz="6000"/>
            </a:lvl1pPr>
          </a:lstStyle>
          <a:p>
            <a:r>
              <a:rPr lang="sv-SE"/>
              <a:t>Klicka här för att ändra mall för rubrikformat</a:t>
            </a:r>
            <a:endParaRPr lang="en-US" dirty="0"/>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US" dirty="0"/>
          </a:p>
        </p:txBody>
      </p:sp>
      <p:sp>
        <p:nvSpPr>
          <p:cNvPr id="7" name="Platshållare för datum 3">
            <a:extLst>
              <a:ext uri="{FF2B5EF4-FFF2-40B4-BE49-F238E27FC236}">
                <a16:creationId xmlns:a16="http://schemas.microsoft.com/office/drawing/2014/main" id="{9E7F3794-9E69-F341-B182-43252D304626}"/>
              </a:ext>
            </a:extLst>
          </p:cNvPr>
          <p:cNvSpPr>
            <a:spLocks noGrp="1"/>
          </p:cNvSpPr>
          <p:nvPr>
            <p:ph type="dt" sz="half" idx="2"/>
          </p:nvPr>
        </p:nvSpPr>
        <p:spPr>
          <a:xfrm>
            <a:off x="308386" y="6356350"/>
            <a:ext cx="2743200" cy="365125"/>
          </a:xfrm>
          <a:prstGeom prst="rect">
            <a:avLst/>
          </a:prstGeom>
        </p:spPr>
        <p:txBody>
          <a:bodyPr wrap="none" lIns="0" tIns="0" rIns="0" bIns="0"/>
          <a:lstStyle>
            <a:lvl1pPr>
              <a:defRPr sz="1200"/>
            </a:lvl1pPr>
          </a:lstStyle>
          <a:p>
            <a:fld id="{F57BC0AE-0B7A-334F-B59A-19520AD0DADA}" type="datetime1">
              <a:rPr lang="sv-SE" smtClean="0"/>
              <a:t>2021-12-13</a:t>
            </a:fld>
            <a:endParaRPr lang="sv-SE" dirty="0"/>
          </a:p>
        </p:txBody>
      </p:sp>
      <p:sp>
        <p:nvSpPr>
          <p:cNvPr id="8" name="Platshållare för bildnummer 5">
            <a:extLst>
              <a:ext uri="{FF2B5EF4-FFF2-40B4-BE49-F238E27FC236}">
                <a16:creationId xmlns:a16="http://schemas.microsoft.com/office/drawing/2014/main" id="{55E888B4-A9DB-454B-87BE-679C031EDB2A}"/>
              </a:ext>
            </a:extLst>
          </p:cNvPr>
          <p:cNvSpPr>
            <a:spLocks noGrp="1"/>
          </p:cNvSpPr>
          <p:nvPr>
            <p:ph type="sldNum" sz="quarter" idx="4"/>
          </p:nvPr>
        </p:nvSpPr>
        <p:spPr>
          <a:xfrm>
            <a:off x="3200400" y="6356350"/>
            <a:ext cx="2743200" cy="365125"/>
          </a:xfrm>
          <a:prstGeom prst="rect">
            <a:avLst/>
          </a:prstGeom>
        </p:spPr>
        <p:txBody>
          <a:bodyPr wrap="none" lIns="0" tIns="0" rIns="0" bIns="0"/>
          <a:lstStyle>
            <a:lvl1pPr>
              <a:defRPr sz="1200"/>
            </a:lvl1pPr>
          </a:lstStyle>
          <a:p>
            <a:pPr algn="ctr"/>
            <a:fld id="{887E839E-BD91-CD49-B9B2-EDB19324AE82}" type="slidenum">
              <a:rPr lang="sv-SE" smtClean="0"/>
              <a:pPr algn="ctr"/>
              <a:t>‹#›</a:t>
            </a:fld>
            <a:endParaRPr lang="sv-SE" dirty="0"/>
          </a:p>
        </p:txBody>
      </p:sp>
    </p:spTree>
    <p:extLst>
      <p:ext uri="{BB962C8B-B14F-4D97-AF65-F5344CB8AC3E}">
        <p14:creationId xmlns:p14="http://schemas.microsoft.com/office/powerpoint/2010/main" val="2635699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sv-SE"/>
              <a:t>Klicka här för att ändra mall för rubrikformat</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7" name="Platshållare för datum 3">
            <a:extLst>
              <a:ext uri="{FF2B5EF4-FFF2-40B4-BE49-F238E27FC236}">
                <a16:creationId xmlns:a16="http://schemas.microsoft.com/office/drawing/2014/main" id="{AC3B9DBA-230E-A140-AA44-EC5FD97EBB02}"/>
              </a:ext>
            </a:extLst>
          </p:cNvPr>
          <p:cNvSpPr>
            <a:spLocks noGrp="1"/>
          </p:cNvSpPr>
          <p:nvPr>
            <p:ph type="dt" sz="half" idx="2"/>
          </p:nvPr>
        </p:nvSpPr>
        <p:spPr>
          <a:xfrm>
            <a:off x="308386" y="6356350"/>
            <a:ext cx="2743200" cy="365125"/>
          </a:xfrm>
          <a:prstGeom prst="rect">
            <a:avLst/>
          </a:prstGeom>
        </p:spPr>
        <p:txBody>
          <a:bodyPr wrap="none" lIns="0" tIns="0" rIns="0" bIns="0"/>
          <a:lstStyle>
            <a:lvl1pPr>
              <a:defRPr sz="1200"/>
            </a:lvl1pPr>
          </a:lstStyle>
          <a:p>
            <a:fld id="{6C39C531-6786-694A-BCD3-293DBBDA1BDC}" type="datetime1">
              <a:rPr lang="sv-SE" smtClean="0"/>
              <a:t>2021-12-13</a:t>
            </a:fld>
            <a:endParaRPr lang="sv-SE" dirty="0"/>
          </a:p>
        </p:txBody>
      </p:sp>
      <p:sp>
        <p:nvSpPr>
          <p:cNvPr id="8" name="Platshållare för bildnummer 5">
            <a:extLst>
              <a:ext uri="{FF2B5EF4-FFF2-40B4-BE49-F238E27FC236}">
                <a16:creationId xmlns:a16="http://schemas.microsoft.com/office/drawing/2014/main" id="{69C1D46E-361C-5B42-B7D3-FABE0EE9CCBF}"/>
              </a:ext>
            </a:extLst>
          </p:cNvPr>
          <p:cNvSpPr>
            <a:spLocks noGrp="1"/>
          </p:cNvSpPr>
          <p:nvPr>
            <p:ph type="sldNum" sz="quarter" idx="4"/>
          </p:nvPr>
        </p:nvSpPr>
        <p:spPr>
          <a:xfrm>
            <a:off x="3200400" y="6356350"/>
            <a:ext cx="2743200" cy="365125"/>
          </a:xfrm>
          <a:prstGeom prst="rect">
            <a:avLst/>
          </a:prstGeom>
        </p:spPr>
        <p:txBody>
          <a:bodyPr wrap="none" lIns="0" tIns="0" rIns="0" bIns="0"/>
          <a:lstStyle>
            <a:lvl1pPr>
              <a:defRPr sz="1200"/>
            </a:lvl1pPr>
          </a:lstStyle>
          <a:p>
            <a:pPr algn="ctr"/>
            <a:fld id="{887E839E-BD91-CD49-B9B2-EDB19324AE82}" type="slidenum">
              <a:rPr lang="sv-SE" smtClean="0"/>
              <a:pPr algn="ctr"/>
              <a:t>‹#›</a:t>
            </a:fld>
            <a:endParaRPr lang="sv-SE" dirty="0"/>
          </a:p>
        </p:txBody>
      </p:sp>
    </p:spTree>
    <p:extLst>
      <p:ext uri="{BB962C8B-B14F-4D97-AF65-F5344CB8AC3E}">
        <p14:creationId xmlns:p14="http://schemas.microsoft.com/office/powerpoint/2010/main" val="1073530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sv-SE"/>
              <a:t>Klicka här för att ändra mall för rubrikformat</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89454F37-35EE-CB47-AFC0-833952700CA3}" type="datetime1">
              <a:rPr lang="sv-SE" smtClean="0"/>
              <a:t>2021-12-13</a:t>
            </a:fld>
            <a:endParaRPr lang="sv-SE"/>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E17F4C8-BFA7-4442-9175-3848F12071C4}" type="slidenum">
              <a:rPr lang="sv-SE" smtClean="0"/>
              <a:pPr/>
              <a:t>‹#›</a:t>
            </a:fld>
            <a:endParaRPr lang="sv-SE" dirty="0"/>
          </a:p>
        </p:txBody>
      </p:sp>
    </p:spTree>
    <p:extLst>
      <p:ext uri="{BB962C8B-B14F-4D97-AF65-F5344CB8AC3E}">
        <p14:creationId xmlns:p14="http://schemas.microsoft.com/office/powerpoint/2010/main" val="10041659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Rubrikbi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240F07A7-1E9E-A84E-A615-68E782F5D897}"/>
              </a:ext>
            </a:extLst>
          </p:cNvPr>
          <p:cNvSpPr/>
          <p:nvPr userDrawn="1"/>
        </p:nvSpPr>
        <p:spPr>
          <a:xfrm>
            <a:off x="-4357" y="0"/>
            <a:ext cx="9144000" cy="6858000"/>
          </a:xfrm>
          <a:prstGeom prst="rect">
            <a:avLst/>
          </a:prstGeom>
          <a:solidFill>
            <a:srgbClr val="F4F7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 name="Rubrik 1">
            <a:extLst>
              <a:ext uri="{FF2B5EF4-FFF2-40B4-BE49-F238E27FC236}">
                <a16:creationId xmlns:a16="http://schemas.microsoft.com/office/drawing/2014/main" id="{092A26DB-D357-DB4D-8B89-FF99EB6B2648}"/>
              </a:ext>
            </a:extLst>
          </p:cNvPr>
          <p:cNvSpPr txBox="1">
            <a:spLocks/>
          </p:cNvSpPr>
          <p:nvPr userDrawn="1"/>
        </p:nvSpPr>
        <p:spPr>
          <a:xfrm>
            <a:off x="1395273" y="3256242"/>
            <a:ext cx="6124856" cy="2387600"/>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3000"/>
              </a:lnSpc>
            </a:pPr>
            <a:r>
              <a:rPr lang="sv-SE" sz="2000" b="0" i="0" dirty="0">
                <a:latin typeface="Verdana" panose="020B0604030504040204" pitchFamily="34" charset="0"/>
                <a:ea typeface="Verdana" panose="020B0604030504040204" pitchFamily="34" charset="0"/>
                <a:cs typeface="Verdana" panose="020B0604030504040204" pitchFamily="34" charset="0"/>
              </a:rPr>
              <a:t>Vi arbetar för att alla som lever </a:t>
            </a:r>
            <a:br>
              <a:rPr lang="sv-SE" sz="2000" b="0" i="0" dirty="0">
                <a:latin typeface="Verdana" panose="020B0604030504040204" pitchFamily="34" charset="0"/>
                <a:ea typeface="Verdana" panose="020B0604030504040204" pitchFamily="34" charset="0"/>
                <a:cs typeface="Verdana" panose="020B0604030504040204" pitchFamily="34" charset="0"/>
              </a:rPr>
            </a:br>
            <a:r>
              <a:rPr lang="sv-SE" sz="2000" b="0" i="0" dirty="0">
                <a:latin typeface="Verdana" panose="020B0604030504040204" pitchFamily="34" charset="0"/>
                <a:ea typeface="Verdana" panose="020B0604030504040204" pitchFamily="34" charset="0"/>
                <a:cs typeface="Verdana" panose="020B0604030504040204" pitchFamily="34" charset="0"/>
              </a:rPr>
              <a:t>med hjärt-, kärl- och lungsjukdom </a:t>
            </a:r>
            <a:br>
              <a:rPr lang="sv-SE" sz="2000" b="0" i="0" dirty="0">
                <a:latin typeface="Verdana" panose="020B0604030504040204" pitchFamily="34" charset="0"/>
                <a:ea typeface="Verdana" panose="020B0604030504040204" pitchFamily="34" charset="0"/>
                <a:cs typeface="Verdana" panose="020B0604030504040204" pitchFamily="34" charset="0"/>
              </a:rPr>
            </a:br>
            <a:r>
              <a:rPr lang="sv-SE" sz="2000" b="0" i="0" dirty="0">
                <a:latin typeface="Verdana" panose="020B0604030504040204" pitchFamily="34" charset="0"/>
                <a:ea typeface="Verdana" panose="020B0604030504040204" pitchFamily="34" charset="0"/>
                <a:cs typeface="Verdana" panose="020B0604030504040204" pitchFamily="34" charset="0"/>
              </a:rPr>
              <a:t>ska få bra vård och god livskvalitet. </a:t>
            </a:r>
            <a:br>
              <a:rPr lang="sv-SE" sz="2000" b="0" i="0" dirty="0">
                <a:latin typeface="Verdana" panose="020B0604030504040204" pitchFamily="34" charset="0"/>
                <a:ea typeface="Verdana" panose="020B0604030504040204" pitchFamily="34" charset="0"/>
                <a:cs typeface="Verdana" panose="020B0604030504040204" pitchFamily="34" charset="0"/>
              </a:rPr>
            </a:br>
            <a:endParaRPr lang="sv-SE" sz="2000" b="0" i="0" dirty="0">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ts val="3000"/>
              </a:lnSpc>
              <a:spcBef>
                <a:spcPct val="0"/>
              </a:spcBef>
              <a:spcAft>
                <a:spcPts val="0"/>
              </a:spcAft>
              <a:buClrTx/>
              <a:buSzTx/>
              <a:buFontTx/>
              <a:buNone/>
              <a:tabLst/>
              <a:defRPr/>
            </a:pPr>
            <a:r>
              <a:rPr lang="sv-SE" sz="2000" b="1" noProof="0" dirty="0" err="1">
                <a:solidFill>
                  <a:srgbClr val="CC0F3D"/>
                </a:solidFill>
                <a:latin typeface="Verdana" panose="020B0604030504040204" pitchFamily="34" charset="0"/>
                <a:ea typeface="Verdana" panose="020B0604030504040204" pitchFamily="34" charset="0"/>
                <a:cs typeface="Verdana" panose="020B0604030504040204" pitchFamily="34" charset="0"/>
              </a:rPr>
              <a:t>hjart-lung.se</a:t>
            </a:r>
            <a:endParaRPr lang="sv-SE" sz="2000" b="1" noProof="0" dirty="0">
              <a:solidFill>
                <a:srgbClr val="CC0F3D"/>
              </a:solidFill>
              <a:latin typeface="Verdana" panose="020B0604030504040204" pitchFamily="34" charset="0"/>
              <a:ea typeface="Verdana" panose="020B0604030504040204" pitchFamily="34" charset="0"/>
              <a:cs typeface="Verdana" panose="020B0604030504040204" pitchFamily="34" charset="0"/>
            </a:endParaRPr>
          </a:p>
          <a:p>
            <a:pPr>
              <a:lnSpc>
                <a:spcPts val="3000"/>
              </a:lnSpc>
            </a:pPr>
            <a:endParaRPr lang="sv-SE" sz="2000" b="0" i="0" dirty="0">
              <a:latin typeface="Verdana" panose="020B0604030504040204" pitchFamily="34" charset="0"/>
              <a:ea typeface="Verdana" panose="020B0604030504040204" pitchFamily="34" charset="0"/>
              <a:cs typeface="Verdana" panose="020B0604030504040204" pitchFamily="34" charset="0"/>
            </a:endParaRPr>
          </a:p>
        </p:txBody>
      </p:sp>
      <p:sp>
        <p:nvSpPr>
          <p:cNvPr id="13" name="Platshållare för datum 3">
            <a:extLst>
              <a:ext uri="{FF2B5EF4-FFF2-40B4-BE49-F238E27FC236}">
                <a16:creationId xmlns:a16="http://schemas.microsoft.com/office/drawing/2014/main" id="{4CB1A468-4B1B-544F-BEE9-CBB83077913F}"/>
              </a:ext>
            </a:extLst>
          </p:cNvPr>
          <p:cNvSpPr>
            <a:spLocks noGrp="1"/>
          </p:cNvSpPr>
          <p:nvPr>
            <p:ph type="dt" sz="half" idx="10"/>
          </p:nvPr>
        </p:nvSpPr>
        <p:spPr>
          <a:xfrm>
            <a:off x="308386" y="6356350"/>
            <a:ext cx="2743200" cy="365125"/>
          </a:xfrm>
          <a:prstGeom prst="rect">
            <a:avLst/>
          </a:prstGeom>
        </p:spPr>
        <p:txBody>
          <a:bodyPr wrap="none" lIns="0" tIns="0" rIns="0" bIns="0"/>
          <a:lstStyle>
            <a:lvl1pPr>
              <a:defRPr sz="1200"/>
            </a:lvl1pPr>
          </a:lstStyle>
          <a:p>
            <a:fld id="{CCE55DC2-BA9F-D840-8769-49CB753F10E3}" type="datetime1">
              <a:rPr lang="sv-SE" smtClean="0"/>
              <a:t>2021-12-13</a:t>
            </a:fld>
            <a:endParaRPr lang="sv-SE" dirty="0"/>
          </a:p>
        </p:txBody>
      </p:sp>
      <p:pic>
        <p:nvPicPr>
          <p:cNvPr id="16" name="Bildobjekt 15">
            <a:extLst>
              <a:ext uri="{FF2B5EF4-FFF2-40B4-BE49-F238E27FC236}">
                <a16:creationId xmlns:a16="http://schemas.microsoft.com/office/drawing/2014/main" id="{9386FBB9-50A7-164B-B9DE-D28A6E13598C}"/>
              </a:ext>
            </a:extLst>
          </p:cNvPr>
          <p:cNvPicPr>
            <a:picLocks noChangeAspect="1"/>
          </p:cNvPicPr>
          <p:nvPr userDrawn="1"/>
        </p:nvPicPr>
        <p:blipFill rotWithShape="1">
          <a:blip r:embed="rId2"/>
          <a:srcRect r="49280" b="727"/>
          <a:stretch/>
        </p:blipFill>
        <p:spPr>
          <a:xfrm>
            <a:off x="5761727" y="-3738"/>
            <a:ext cx="3382273" cy="6861738"/>
          </a:xfrm>
          <a:prstGeom prst="rect">
            <a:avLst/>
          </a:prstGeom>
        </p:spPr>
      </p:pic>
      <p:pic>
        <p:nvPicPr>
          <p:cNvPr id="17" name="Bildobjekt 16">
            <a:extLst>
              <a:ext uri="{FF2B5EF4-FFF2-40B4-BE49-F238E27FC236}">
                <a16:creationId xmlns:a16="http://schemas.microsoft.com/office/drawing/2014/main" id="{BDD501CD-F51A-804E-9B6F-4382197473B8}"/>
              </a:ext>
            </a:extLst>
          </p:cNvPr>
          <p:cNvPicPr>
            <a:picLocks noChangeAspect="1"/>
          </p:cNvPicPr>
          <p:nvPr userDrawn="1"/>
        </p:nvPicPr>
        <p:blipFill>
          <a:blip r:embed="rId3"/>
          <a:stretch>
            <a:fillRect/>
          </a:stretch>
        </p:blipFill>
        <p:spPr>
          <a:xfrm>
            <a:off x="-137706" y="1094317"/>
            <a:ext cx="4726035" cy="2237499"/>
          </a:xfrm>
          <a:prstGeom prst="rect">
            <a:avLst/>
          </a:prstGeom>
        </p:spPr>
      </p:pic>
    </p:spTree>
    <p:extLst>
      <p:ext uri="{BB962C8B-B14F-4D97-AF65-F5344CB8AC3E}">
        <p14:creationId xmlns:p14="http://schemas.microsoft.com/office/powerpoint/2010/main" val="261787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880" userDrawn="1">
          <p15:clr>
            <a:srgbClr val="FBAE40"/>
          </p15:clr>
        </p15:guide>
        <p15:guide id="2" pos="907"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Rubrik och innehåll">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02E6B50E-C1C2-094B-996A-137389338019}"/>
              </a:ext>
            </a:extLst>
          </p:cNvPr>
          <p:cNvSpPr>
            <a:spLocks noGrp="1"/>
          </p:cNvSpPr>
          <p:nvPr>
            <p:ph idx="1"/>
          </p:nvPr>
        </p:nvSpPr>
        <p:spPr>
          <a:xfrm>
            <a:off x="628650" y="2204357"/>
            <a:ext cx="7886700" cy="3711534"/>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rubrik 1">
            <a:extLst>
              <a:ext uri="{FF2B5EF4-FFF2-40B4-BE49-F238E27FC236}">
                <a16:creationId xmlns:a16="http://schemas.microsoft.com/office/drawing/2014/main" id="{A1C6A5F0-4BF9-324B-BC41-7D7A42DDB0D6}"/>
              </a:ext>
            </a:extLst>
          </p:cNvPr>
          <p:cNvSpPr>
            <a:spLocks noGrp="1"/>
          </p:cNvSpPr>
          <p:nvPr>
            <p:ph type="title"/>
          </p:nvPr>
        </p:nvSpPr>
        <p:spPr>
          <a:xfrm>
            <a:off x="628650" y="669931"/>
            <a:ext cx="7886700" cy="881781"/>
          </a:xfrm>
          <a:prstGeom prst="rect">
            <a:avLst/>
          </a:prstGeom>
        </p:spPr>
        <p:txBody>
          <a:bodyPr vert="horz" lIns="91440" tIns="45720" rIns="91440" bIns="45720" rtlCol="0" anchor="t">
            <a:normAutofit/>
          </a:bodyPr>
          <a:lstStyle>
            <a:lvl1pPr>
              <a:lnSpc>
                <a:spcPct val="100000"/>
              </a:lnSpc>
              <a:defRPr/>
            </a:lvl1pPr>
          </a:lstStyle>
          <a:p>
            <a:r>
              <a:rPr lang="sv-SE" dirty="0"/>
              <a:t>Klicka här för att ändra mall för rubrikformat</a:t>
            </a:r>
          </a:p>
        </p:txBody>
      </p:sp>
      <p:sp>
        <p:nvSpPr>
          <p:cNvPr id="8" name="Platshållare för datum 3">
            <a:extLst>
              <a:ext uri="{FF2B5EF4-FFF2-40B4-BE49-F238E27FC236}">
                <a16:creationId xmlns:a16="http://schemas.microsoft.com/office/drawing/2014/main" id="{B4CC2286-52AB-A847-BE30-38ADCFF07633}"/>
              </a:ext>
            </a:extLst>
          </p:cNvPr>
          <p:cNvSpPr>
            <a:spLocks noGrp="1"/>
          </p:cNvSpPr>
          <p:nvPr>
            <p:ph type="dt" sz="half" idx="2"/>
          </p:nvPr>
        </p:nvSpPr>
        <p:spPr>
          <a:xfrm>
            <a:off x="308386" y="6356350"/>
            <a:ext cx="2743200" cy="365125"/>
          </a:xfrm>
          <a:prstGeom prst="rect">
            <a:avLst/>
          </a:prstGeom>
        </p:spPr>
        <p:txBody>
          <a:bodyPr wrap="none" lIns="0" tIns="0" rIns="0" bIns="0"/>
          <a:lstStyle>
            <a:lvl1pPr>
              <a:defRPr sz="1200"/>
            </a:lvl1pPr>
          </a:lstStyle>
          <a:p>
            <a:fld id="{765720C2-3140-0D46-9F25-D46F315023A2}" type="datetime1">
              <a:rPr lang="sv-SE" smtClean="0"/>
              <a:t>2021-12-13</a:t>
            </a:fld>
            <a:endParaRPr lang="sv-SE" dirty="0"/>
          </a:p>
        </p:txBody>
      </p:sp>
      <p:sp>
        <p:nvSpPr>
          <p:cNvPr id="9" name="Platshållare för bildnummer 5">
            <a:extLst>
              <a:ext uri="{FF2B5EF4-FFF2-40B4-BE49-F238E27FC236}">
                <a16:creationId xmlns:a16="http://schemas.microsoft.com/office/drawing/2014/main" id="{DDD7F51B-E3F6-7D48-A79C-49FAC99ADC91}"/>
              </a:ext>
            </a:extLst>
          </p:cNvPr>
          <p:cNvSpPr>
            <a:spLocks noGrp="1"/>
          </p:cNvSpPr>
          <p:nvPr>
            <p:ph type="sldNum" sz="quarter" idx="4"/>
          </p:nvPr>
        </p:nvSpPr>
        <p:spPr>
          <a:xfrm>
            <a:off x="3200400" y="6356350"/>
            <a:ext cx="2743200" cy="365125"/>
          </a:xfrm>
          <a:prstGeom prst="rect">
            <a:avLst/>
          </a:prstGeom>
        </p:spPr>
        <p:txBody>
          <a:bodyPr wrap="none" lIns="0" tIns="0" rIns="0" bIns="0"/>
          <a:lstStyle>
            <a:lvl1pPr>
              <a:defRPr sz="1200"/>
            </a:lvl1pPr>
          </a:lstStyle>
          <a:p>
            <a:pPr algn="ctr"/>
            <a:fld id="{887E839E-BD91-CD49-B9B2-EDB19324AE82}" type="slidenum">
              <a:rPr lang="sv-SE" smtClean="0"/>
              <a:pPr algn="ctr"/>
              <a:t>‹#›</a:t>
            </a:fld>
            <a:endParaRPr lang="sv-SE" dirty="0"/>
          </a:p>
        </p:txBody>
      </p:sp>
    </p:spTree>
    <p:extLst>
      <p:ext uri="{BB962C8B-B14F-4D97-AF65-F5344CB8AC3E}">
        <p14:creationId xmlns:p14="http://schemas.microsoft.com/office/powerpoint/2010/main" val="1990385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Avsnittsrubrik">
    <p:bg>
      <p:bgPr>
        <a:solidFill>
          <a:srgbClr val="F1F4F7"/>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D67DD6BF-C0E6-F042-A606-02A4EA77C1B7}"/>
              </a:ext>
            </a:extLst>
          </p:cNvPr>
          <p:cNvSpPr/>
          <p:nvPr userDrawn="1"/>
        </p:nvSpPr>
        <p:spPr>
          <a:xfrm>
            <a:off x="-4357" y="0"/>
            <a:ext cx="9144000" cy="6858000"/>
          </a:xfrm>
          <a:prstGeom prst="rect">
            <a:avLst/>
          </a:prstGeom>
          <a:solidFill>
            <a:srgbClr val="F4F7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10" name="Bildobjekt 9">
            <a:extLst>
              <a:ext uri="{FF2B5EF4-FFF2-40B4-BE49-F238E27FC236}">
                <a16:creationId xmlns:a16="http://schemas.microsoft.com/office/drawing/2014/main" id="{DC117D18-9C65-5941-B93C-C11240243FA1}"/>
              </a:ext>
            </a:extLst>
          </p:cNvPr>
          <p:cNvPicPr>
            <a:picLocks noChangeAspect="1"/>
          </p:cNvPicPr>
          <p:nvPr userDrawn="1"/>
        </p:nvPicPr>
        <p:blipFill rotWithShape="1">
          <a:blip r:embed="rId2"/>
          <a:srcRect r="49280" b="727"/>
          <a:stretch/>
        </p:blipFill>
        <p:spPr>
          <a:xfrm>
            <a:off x="5761727" y="-3738"/>
            <a:ext cx="3382273" cy="6861738"/>
          </a:xfrm>
          <a:prstGeom prst="rect">
            <a:avLst/>
          </a:prstGeom>
        </p:spPr>
      </p:pic>
      <p:sp>
        <p:nvSpPr>
          <p:cNvPr id="2" name="Rubrik 1">
            <a:extLst>
              <a:ext uri="{FF2B5EF4-FFF2-40B4-BE49-F238E27FC236}">
                <a16:creationId xmlns:a16="http://schemas.microsoft.com/office/drawing/2014/main" id="{BCDABD9C-73E8-A249-B8E4-3203D123BFFA}"/>
              </a:ext>
            </a:extLst>
          </p:cNvPr>
          <p:cNvSpPr>
            <a:spLocks noGrp="1"/>
          </p:cNvSpPr>
          <p:nvPr>
            <p:ph type="title"/>
          </p:nvPr>
        </p:nvSpPr>
        <p:spPr>
          <a:xfrm>
            <a:off x="1881189" y="1834436"/>
            <a:ext cx="4852121" cy="2405056"/>
          </a:xfrm>
          <a:prstGeom prst="rect">
            <a:avLst/>
          </a:prstGeom>
        </p:spPr>
        <p:txBody>
          <a:bodyPr anchor="t">
            <a:normAutofit/>
          </a:bodyPr>
          <a:lstStyle>
            <a:lvl1pPr>
              <a:lnSpc>
                <a:spcPct val="100000"/>
              </a:lnSpc>
              <a:defRPr sz="2400"/>
            </a:lvl1pPr>
          </a:lstStyle>
          <a:p>
            <a:r>
              <a:rPr lang="sv-SE" dirty="0"/>
              <a:t>Klicka här för att ändra mall för rubrikformat</a:t>
            </a:r>
          </a:p>
        </p:txBody>
      </p:sp>
      <p:pic>
        <p:nvPicPr>
          <p:cNvPr id="11" name="Bildobjekt 10">
            <a:extLst>
              <a:ext uri="{FF2B5EF4-FFF2-40B4-BE49-F238E27FC236}">
                <a16:creationId xmlns:a16="http://schemas.microsoft.com/office/drawing/2014/main" id="{F5D6F375-F6EA-CA42-9F07-4C6DDFA45405}"/>
              </a:ext>
            </a:extLst>
          </p:cNvPr>
          <p:cNvPicPr>
            <a:picLocks noChangeAspect="1"/>
          </p:cNvPicPr>
          <p:nvPr userDrawn="1"/>
        </p:nvPicPr>
        <p:blipFill>
          <a:blip r:embed="rId3"/>
          <a:stretch>
            <a:fillRect/>
          </a:stretch>
        </p:blipFill>
        <p:spPr>
          <a:xfrm>
            <a:off x="1454562" y="4059877"/>
            <a:ext cx="3044192" cy="1441246"/>
          </a:xfrm>
          <a:prstGeom prst="rect">
            <a:avLst/>
          </a:prstGeom>
        </p:spPr>
      </p:pic>
    </p:spTree>
    <p:extLst>
      <p:ext uri="{BB962C8B-B14F-4D97-AF65-F5344CB8AC3E}">
        <p14:creationId xmlns:p14="http://schemas.microsoft.com/office/powerpoint/2010/main" val="284106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vå delar">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45020EA2-B410-7A48-AE1E-6A9CBAAF6BD0}"/>
              </a:ext>
            </a:extLst>
          </p:cNvPr>
          <p:cNvSpPr>
            <a:spLocks noGrp="1"/>
          </p:cNvSpPr>
          <p:nvPr>
            <p:ph sz="half" idx="1"/>
          </p:nvPr>
        </p:nvSpPr>
        <p:spPr>
          <a:xfrm>
            <a:off x="628650" y="2052202"/>
            <a:ext cx="3886200" cy="3391109"/>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innehåll 3">
            <a:extLst>
              <a:ext uri="{FF2B5EF4-FFF2-40B4-BE49-F238E27FC236}">
                <a16:creationId xmlns:a16="http://schemas.microsoft.com/office/drawing/2014/main" id="{8B668016-85D6-8047-847B-6692F1ED3A55}"/>
              </a:ext>
            </a:extLst>
          </p:cNvPr>
          <p:cNvSpPr>
            <a:spLocks noGrp="1"/>
          </p:cNvSpPr>
          <p:nvPr>
            <p:ph sz="half" idx="2"/>
          </p:nvPr>
        </p:nvSpPr>
        <p:spPr>
          <a:xfrm>
            <a:off x="4629150" y="2052202"/>
            <a:ext cx="3886200" cy="3391109"/>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9" name="Platshållare för rubrik 1">
            <a:extLst>
              <a:ext uri="{FF2B5EF4-FFF2-40B4-BE49-F238E27FC236}">
                <a16:creationId xmlns:a16="http://schemas.microsoft.com/office/drawing/2014/main" id="{B52E4FD9-F978-5744-AE70-DD4DB1F68C68}"/>
              </a:ext>
            </a:extLst>
          </p:cNvPr>
          <p:cNvSpPr>
            <a:spLocks noGrp="1"/>
          </p:cNvSpPr>
          <p:nvPr>
            <p:ph type="title"/>
          </p:nvPr>
        </p:nvSpPr>
        <p:spPr>
          <a:xfrm>
            <a:off x="628650" y="669931"/>
            <a:ext cx="7886700" cy="881781"/>
          </a:xfrm>
          <a:prstGeom prst="rect">
            <a:avLst/>
          </a:prstGeom>
        </p:spPr>
        <p:txBody>
          <a:bodyPr vert="horz" lIns="91440" tIns="45720" rIns="91440" bIns="45720" rtlCol="0" anchor="t">
            <a:normAutofit/>
          </a:bodyPr>
          <a:lstStyle/>
          <a:p>
            <a:r>
              <a:rPr lang="sv-SE" dirty="0"/>
              <a:t>Klicka här för att ändra mall för rubrikformat</a:t>
            </a:r>
          </a:p>
        </p:txBody>
      </p:sp>
      <p:sp>
        <p:nvSpPr>
          <p:cNvPr id="8" name="Platshållare för datum 3">
            <a:extLst>
              <a:ext uri="{FF2B5EF4-FFF2-40B4-BE49-F238E27FC236}">
                <a16:creationId xmlns:a16="http://schemas.microsoft.com/office/drawing/2014/main" id="{32717B57-1F27-4345-914C-1E763F2E04FC}"/>
              </a:ext>
            </a:extLst>
          </p:cNvPr>
          <p:cNvSpPr>
            <a:spLocks noGrp="1"/>
          </p:cNvSpPr>
          <p:nvPr>
            <p:ph type="dt" sz="half" idx="10"/>
          </p:nvPr>
        </p:nvSpPr>
        <p:spPr>
          <a:xfrm>
            <a:off x="308386" y="6356350"/>
            <a:ext cx="2743200" cy="365125"/>
          </a:xfrm>
          <a:prstGeom prst="rect">
            <a:avLst/>
          </a:prstGeom>
        </p:spPr>
        <p:txBody>
          <a:bodyPr wrap="none" lIns="0" tIns="0" rIns="0" bIns="0"/>
          <a:lstStyle>
            <a:lvl1pPr>
              <a:defRPr sz="1200"/>
            </a:lvl1pPr>
          </a:lstStyle>
          <a:p>
            <a:fld id="{ECFC588D-E0F6-2F45-9A15-700AAC636B15}" type="datetime1">
              <a:rPr lang="sv-SE" smtClean="0"/>
              <a:t>2021-12-13</a:t>
            </a:fld>
            <a:endParaRPr lang="sv-SE" dirty="0"/>
          </a:p>
        </p:txBody>
      </p:sp>
      <p:sp>
        <p:nvSpPr>
          <p:cNvPr id="10" name="Platshållare för bildnummer 5">
            <a:extLst>
              <a:ext uri="{FF2B5EF4-FFF2-40B4-BE49-F238E27FC236}">
                <a16:creationId xmlns:a16="http://schemas.microsoft.com/office/drawing/2014/main" id="{E30C5D57-D393-6F4C-9520-5E1223713EBC}"/>
              </a:ext>
            </a:extLst>
          </p:cNvPr>
          <p:cNvSpPr>
            <a:spLocks noGrp="1"/>
          </p:cNvSpPr>
          <p:nvPr>
            <p:ph type="sldNum" sz="quarter" idx="4"/>
          </p:nvPr>
        </p:nvSpPr>
        <p:spPr>
          <a:xfrm>
            <a:off x="3200400" y="6356350"/>
            <a:ext cx="2743200" cy="365125"/>
          </a:xfrm>
          <a:prstGeom prst="rect">
            <a:avLst/>
          </a:prstGeom>
        </p:spPr>
        <p:txBody>
          <a:bodyPr wrap="none" lIns="0" tIns="0" rIns="0" bIns="0"/>
          <a:lstStyle>
            <a:lvl1pPr>
              <a:defRPr sz="1200"/>
            </a:lvl1pPr>
          </a:lstStyle>
          <a:p>
            <a:pPr algn="ctr"/>
            <a:fld id="{887E839E-BD91-CD49-B9B2-EDB19324AE82}" type="slidenum">
              <a:rPr lang="sv-SE" smtClean="0"/>
              <a:pPr algn="ctr"/>
              <a:t>‹#›</a:t>
            </a:fld>
            <a:endParaRPr lang="sv-SE" dirty="0"/>
          </a:p>
        </p:txBody>
      </p:sp>
    </p:spTree>
    <p:extLst>
      <p:ext uri="{BB962C8B-B14F-4D97-AF65-F5344CB8AC3E}">
        <p14:creationId xmlns:p14="http://schemas.microsoft.com/office/powerpoint/2010/main" val="1921739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Jämförelse">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1C7808FA-F538-F648-92B8-5226AA83BFCA}"/>
              </a:ext>
            </a:extLst>
          </p:cNvPr>
          <p:cNvSpPr>
            <a:spLocks noGrp="1"/>
          </p:cNvSpPr>
          <p:nvPr>
            <p:ph type="body" idx="1"/>
          </p:nvPr>
        </p:nvSpPr>
        <p:spPr>
          <a:xfrm>
            <a:off x="629842" y="2046288"/>
            <a:ext cx="3868340" cy="823912"/>
          </a:xfrm>
          <a:prstGeom prst="rect">
            <a:avLst/>
          </a:prstGeom>
        </p:spPr>
        <p:txBody>
          <a:bodyPr anchor="t">
            <a:normAutofit/>
          </a:bodyPr>
          <a:lstStyle>
            <a:lvl1pPr marL="0" indent="0">
              <a:buNone/>
              <a:defRPr sz="15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sv-SE" dirty="0"/>
              <a:t>Klicka här för att ändra format på bakgrundstexten</a:t>
            </a:r>
          </a:p>
        </p:txBody>
      </p:sp>
      <p:sp>
        <p:nvSpPr>
          <p:cNvPr id="4" name="Platshållare för innehåll 3">
            <a:extLst>
              <a:ext uri="{FF2B5EF4-FFF2-40B4-BE49-F238E27FC236}">
                <a16:creationId xmlns:a16="http://schemas.microsoft.com/office/drawing/2014/main" id="{7C1DCE5D-2CF7-ED46-A3FB-4621DABA8698}"/>
              </a:ext>
            </a:extLst>
          </p:cNvPr>
          <p:cNvSpPr>
            <a:spLocks noGrp="1"/>
          </p:cNvSpPr>
          <p:nvPr>
            <p:ph sz="half" idx="2"/>
          </p:nvPr>
        </p:nvSpPr>
        <p:spPr>
          <a:xfrm>
            <a:off x="629842" y="2953330"/>
            <a:ext cx="3868340" cy="2814783"/>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text 4">
            <a:extLst>
              <a:ext uri="{FF2B5EF4-FFF2-40B4-BE49-F238E27FC236}">
                <a16:creationId xmlns:a16="http://schemas.microsoft.com/office/drawing/2014/main" id="{7848F7BC-E263-904C-9856-9A361AE90764}"/>
              </a:ext>
            </a:extLst>
          </p:cNvPr>
          <p:cNvSpPr>
            <a:spLocks noGrp="1"/>
          </p:cNvSpPr>
          <p:nvPr>
            <p:ph type="body" sz="quarter" idx="3"/>
          </p:nvPr>
        </p:nvSpPr>
        <p:spPr>
          <a:xfrm>
            <a:off x="4629151" y="2046288"/>
            <a:ext cx="3887391" cy="823912"/>
          </a:xfrm>
          <a:prstGeom prst="rect">
            <a:avLst/>
          </a:prstGeom>
        </p:spPr>
        <p:txBody>
          <a:bodyPr anchor="t">
            <a:normAutofit/>
          </a:bodyPr>
          <a:lstStyle>
            <a:lvl1pPr marL="0" indent="0">
              <a:buNone/>
              <a:defRPr sz="15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sv-SE" dirty="0"/>
              <a:t>Klicka här för att ändra format på bakgrundstexten</a:t>
            </a:r>
          </a:p>
        </p:txBody>
      </p:sp>
      <p:sp>
        <p:nvSpPr>
          <p:cNvPr id="6" name="Platshållare för innehåll 5">
            <a:extLst>
              <a:ext uri="{FF2B5EF4-FFF2-40B4-BE49-F238E27FC236}">
                <a16:creationId xmlns:a16="http://schemas.microsoft.com/office/drawing/2014/main" id="{B2D241D3-CA3D-1F42-A5DE-62011BDE3654}"/>
              </a:ext>
            </a:extLst>
          </p:cNvPr>
          <p:cNvSpPr>
            <a:spLocks noGrp="1"/>
          </p:cNvSpPr>
          <p:nvPr>
            <p:ph sz="quarter" idx="4"/>
          </p:nvPr>
        </p:nvSpPr>
        <p:spPr>
          <a:xfrm>
            <a:off x="4629151" y="2953330"/>
            <a:ext cx="3887391" cy="2814783"/>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Platshållare för rubrik 1">
            <a:extLst>
              <a:ext uri="{FF2B5EF4-FFF2-40B4-BE49-F238E27FC236}">
                <a16:creationId xmlns:a16="http://schemas.microsoft.com/office/drawing/2014/main" id="{29DBDE78-B6CC-3341-A968-B2FF5DCB3AB9}"/>
              </a:ext>
            </a:extLst>
          </p:cNvPr>
          <p:cNvSpPr>
            <a:spLocks noGrp="1"/>
          </p:cNvSpPr>
          <p:nvPr>
            <p:ph type="title"/>
          </p:nvPr>
        </p:nvSpPr>
        <p:spPr>
          <a:xfrm>
            <a:off x="628650" y="669931"/>
            <a:ext cx="7886700" cy="881781"/>
          </a:xfrm>
          <a:prstGeom prst="rect">
            <a:avLst/>
          </a:prstGeom>
        </p:spPr>
        <p:txBody>
          <a:bodyPr vert="horz" lIns="91440" tIns="45720" rIns="91440" bIns="45720" rtlCol="0" anchor="t">
            <a:normAutofit/>
          </a:bodyPr>
          <a:lstStyle/>
          <a:p>
            <a:r>
              <a:rPr lang="sv-SE" dirty="0"/>
              <a:t>Klicka här för att ändra mall för rubrikformat</a:t>
            </a:r>
          </a:p>
        </p:txBody>
      </p:sp>
      <p:sp>
        <p:nvSpPr>
          <p:cNvPr id="11" name="Platshållare för datum 3">
            <a:extLst>
              <a:ext uri="{FF2B5EF4-FFF2-40B4-BE49-F238E27FC236}">
                <a16:creationId xmlns:a16="http://schemas.microsoft.com/office/drawing/2014/main" id="{6885D7E8-3DFF-354B-B6D5-9C0BA49E341B}"/>
              </a:ext>
            </a:extLst>
          </p:cNvPr>
          <p:cNvSpPr>
            <a:spLocks noGrp="1"/>
          </p:cNvSpPr>
          <p:nvPr>
            <p:ph type="dt" sz="half" idx="10"/>
          </p:nvPr>
        </p:nvSpPr>
        <p:spPr>
          <a:xfrm>
            <a:off x="308386" y="6356350"/>
            <a:ext cx="2743200" cy="365125"/>
          </a:xfrm>
          <a:prstGeom prst="rect">
            <a:avLst/>
          </a:prstGeom>
        </p:spPr>
        <p:txBody>
          <a:bodyPr wrap="none" lIns="0" tIns="0" rIns="0" bIns="0"/>
          <a:lstStyle>
            <a:lvl1pPr>
              <a:defRPr sz="1200"/>
            </a:lvl1pPr>
          </a:lstStyle>
          <a:p>
            <a:fld id="{41FDE8AC-BE81-E741-AF3D-6683870C7731}" type="datetime1">
              <a:rPr lang="sv-SE" smtClean="0"/>
              <a:t>2021-12-13</a:t>
            </a:fld>
            <a:endParaRPr lang="sv-SE" dirty="0"/>
          </a:p>
        </p:txBody>
      </p:sp>
      <p:sp>
        <p:nvSpPr>
          <p:cNvPr id="12" name="Platshållare för bildnummer 5">
            <a:extLst>
              <a:ext uri="{FF2B5EF4-FFF2-40B4-BE49-F238E27FC236}">
                <a16:creationId xmlns:a16="http://schemas.microsoft.com/office/drawing/2014/main" id="{3D7615BA-4469-7B46-9C22-4E30D394B50A}"/>
              </a:ext>
            </a:extLst>
          </p:cNvPr>
          <p:cNvSpPr>
            <a:spLocks noGrp="1"/>
          </p:cNvSpPr>
          <p:nvPr>
            <p:ph type="sldNum" sz="quarter" idx="11"/>
          </p:nvPr>
        </p:nvSpPr>
        <p:spPr>
          <a:xfrm>
            <a:off x="3200400" y="6356350"/>
            <a:ext cx="2743200" cy="365125"/>
          </a:xfrm>
          <a:prstGeom prst="rect">
            <a:avLst/>
          </a:prstGeom>
        </p:spPr>
        <p:txBody>
          <a:bodyPr wrap="none" lIns="0" tIns="0" rIns="0" bIns="0"/>
          <a:lstStyle>
            <a:lvl1pPr>
              <a:defRPr sz="1200"/>
            </a:lvl1pPr>
          </a:lstStyle>
          <a:p>
            <a:pPr algn="ctr"/>
            <a:fld id="{887E839E-BD91-CD49-B9B2-EDB19324AE82}" type="slidenum">
              <a:rPr lang="sv-SE" smtClean="0"/>
              <a:pPr algn="ctr"/>
              <a:t>‹#›</a:t>
            </a:fld>
            <a:endParaRPr lang="sv-SE" dirty="0"/>
          </a:p>
        </p:txBody>
      </p:sp>
    </p:spTree>
    <p:extLst>
      <p:ext uri="{BB962C8B-B14F-4D97-AF65-F5344CB8AC3E}">
        <p14:creationId xmlns:p14="http://schemas.microsoft.com/office/powerpoint/2010/main" val="577540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ECDFAB24-BD39-9C40-87DD-C6B03C5547F4}"/>
              </a:ext>
            </a:extLst>
          </p:cNvPr>
          <p:cNvSpPr>
            <a:spLocks noGrp="1"/>
          </p:cNvSpPr>
          <p:nvPr>
            <p:ph type="pic" idx="1"/>
          </p:nvPr>
        </p:nvSpPr>
        <p:spPr>
          <a:xfrm>
            <a:off x="1" y="-1"/>
            <a:ext cx="3938155" cy="6858001"/>
          </a:xfrm>
          <a:prstGeom prst="rect">
            <a:avLst/>
          </a:prstGeo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sv-SE" dirty="0"/>
          </a:p>
        </p:txBody>
      </p:sp>
      <p:sp>
        <p:nvSpPr>
          <p:cNvPr id="8" name="Platshållare för rubrik 1">
            <a:extLst>
              <a:ext uri="{FF2B5EF4-FFF2-40B4-BE49-F238E27FC236}">
                <a16:creationId xmlns:a16="http://schemas.microsoft.com/office/drawing/2014/main" id="{CB01C24C-7069-C644-8160-34D6D0B0D112}"/>
              </a:ext>
            </a:extLst>
          </p:cNvPr>
          <p:cNvSpPr>
            <a:spLocks noGrp="1"/>
          </p:cNvSpPr>
          <p:nvPr>
            <p:ph type="title"/>
          </p:nvPr>
        </p:nvSpPr>
        <p:spPr>
          <a:xfrm>
            <a:off x="4307033" y="669931"/>
            <a:ext cx="4421332" cy="881781"/>
          </a:xfrm>
          <a:prstGeom prst="rect">
            <a:avLst/>
          </a:prstGeom>
        </p:spPr>
        <p:txBody>
          <a:bodyPr vert="horz" lIns="91440" tIns="45720" rIns="91440" bIns="45720" rtlCol="0" anchor="t">
            <a:normAutofit/>
          </a:bodyPr>
          <a:lstStyle/>
          <a:p>
            <a:r>
              <a:rPr lang="sv-SE" dirty="0"/>
              <a:t>Klicka här för att ändra mall för rubrikformat</a:t>
            </a:r>
          </a:p>
        </p:txBody>
      </p:sp>
      <p:sp>
        <p:nvSpPr>
          <p:cNvPr id="11" name="Platshållare för innehåll 2">
            <a:extLst>
              <a:ext uri="{FF2B5EF4-FFF2-40B4-BE49-F238E27FC236}">
                <a16:creationId xmlns:a16="http://schemas.microsoft.com/office/drawing/2014/main" id="{BF01E833-45AF-BF4E-BC33-96322AABC0AA}"/>
              </a:ext>
            </a:extLst>
          </p:cNvPr>
          <p:cNvSpPr>
            <a:spLocks noGrp="1"/>
          </p:cNvSpPr>
          <p:nvPr>
            <p:ph idx="14"/>
          </p:nvPr>
        </p:nvSpPr>
        <p:spPr>
          <a:xfrm>
            <a:off x="4301836" y="2634133"/>
            <a:ext cx="4453544" cy="3080868"/>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9" name="Platshållare för datum 3">
            <a:extLst>
              <a:ext uri="{FF2B5EF4-FFF2-40B4-BE49-F238E27FC236}">
                <a16:creationId xmlns:a16="http://schemas.microsoft.com/office/drawing/2014/main" id="{44C6AD49-ECE5-4043-B65D-EE12F1654CDF}"/>
              </a:ext>
            </a:extLst>
          </p:cNvPr>
          <p:cNvSpPr>
            <a:spLocks noGrp="1"/>
          </p:cNvSpPr>
          <p:nvPr>
            <p:ph type="dt" sz="half" idx="2"/>
          </p:nvPr>
        </p:nvSpPr>
        <p:spPr>
          <a:xfrm>
            <a:off x="308386" y="6356350"/>
            <a:ext cx="2743200" cy="365125"/>
          </a:xfrm>
          <a:prstGeom prst="rect">
            <a:avLst/>
          </a:prstGeom>
        </p:spPr>
        <p:txBody>
          <a:bodyPr wrap="none" lIns="0" tIns="0" rIns="0" bIns="0"/>
          <a:lstStyle>
            <a:lvl1pPr>
              <a:defRPr sz="1200"/>
            </a:lvl1pPr>
          </a:lstStyle>
          <a:p>
            <a:fld id="{05F0B2FC-A8B0-064E-BDEB-2A30C535BD77}" type="datetime1">
              <a:rPr lang="sv-SE" smtClean="0"/>
              <a:t>2021-12-13</a:t>
            </a:fld>
            <a:endParaRPr lang="sv-SE" dirty="0"/>
          </a:p>
        </p:txBody>
      </p:sp>
      <p:sp>
        <p:nvSpPr>
          <p:cNvPr id="10" name="Platshållare för bildnummer 5">
            <a:extLst>
              <a:ext uri="{FF2B5EF4-FFF2-40B4-BE49-F238E27FC236}">
                <a16:creationId xmlns:a16="http://schemas.microsoft.com/office/drawing/2014/main" id="{4BAB43EB-D805-D947-A47A-D46F1DC30E81}"/>
              </a:ext>
            </a:extLst>
          </p:cNvPr>
          <p:cNvSpPr>
            <a:spLocks noGrp="1"/>
          </p:cNvSpPr>
          <p:nvPr>
            <p:ph type="sldNum" sz="quarter" idx="4"/>
          </p:nvPr>
        </p:nvSpPr>
        <p:spPr>
          <a:xfrm>
            <a:off x="3200400" y="6356350"/>
            <a:ext cx="2743200" cy="365125"/>
          </a:xfrm>
          <a:prstGeom prst="rect">
            <a:avLst/>
          </a:prstGeom>
        </p:spPr>
        <p:txBody>
          <a:bodyPr wrap="none" lIns="0" tIns="0" rIns="0" bIns="0"/>
          <a:lstStyle>
            <a:lvl1pPr>
              <a:defRPr sz="1200"/>
            </a:lvl1pPr>
          </a:lstStyle>
          <a:p>
            <a:pPr algn="ctr"/>
            <a:fld id="{887E839E-BD91-CD49-B9B2-EDB19324AE82}" type="slidenum">
              <a:rPr lang="sv-SE" smtClean="0"/>
              <a:pPr algn="ctr"/>
              <a:t>‹#›</a:t>
            </a:fld>
            <a:endParaRPr lang="sv-SE" dirty="0"/>
          </a:p>
        </p:txBody>
      </p:sp>
    </p:spTree>
    <p:extLst>
      <p:ext uri="{BB962C8B-B14F-4D97-AF65-F5344CB8AC3E}">
        <p14:creationId xmlns:p14="http://schemas.microsoft.com/office/powerpoint/2010/main" val="1650423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Lodrät rubrik och text">
    <p:spTree>
      <p:nvGrpSpPr>
        <p:cNvPr id="1" name=""/>
        <p:cNvGrpSpPr/>
        <p:nvPr/>
      </p:nvGrpSpPr>
      <p:grpSpPr>
        <a:xfrm>
          <a:off x="0" y="0"/>
          <a:ext cx="0" cy="0"/>
          <a:chOff x="0" y="0"/>
          <a:chExt cx="0" cy="0"/>
        </a:xfrm>
      </p:grpSpPr>
      <p:sp>
        <p:nvSpPr>
          <p:cNvPr id="7" name="Platshållare för bild 2">
            <a:extLst>
              <a:ext uri="{FF2B5EF4-FFF2-40B4-BE49-F238E27FC236}">
                <a16:creationId xmlns:a16="http://schemas.microsoft.com/office/drawing/2014/main" id="{F49260F2-21B4-C54E-BE87-7283F7765A1B}"/>
              </a:ext>
            </a:extLst>
          </p:cNvPr>
          <p:cNvSpPr>
            <a:spLocks noGrp="1"/>
          </p:cNvSpPr>
          <p:nvPr>
            <p:ph type="pic" idx="1"/>
          </p:nvPr>
        </p:nvSpPr>
        <p:spPr>
          <a:xfrm>
            <a:off x="4572000" y="0"/>
            <a:ext cx="4572000" cy="5569528"/>
          </a:xfrm>
          <a:prstGeom prst="rect">
            <a:avLst/>
          </a:prstGeo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sv-SE" dirty="0"/>
          </a:p>
        </p:txBody>
      </p:sp>
      <p:sp>
        <p:nvSpPr>
          <p:cNvPr id="10" name="Platshållare för rubrik 1">
            <a:extLst>
              <a:ext uri="{FF2B5EF4-FFF2-40B4-BE49-F238E27FC236}">
                <a16:creationId xmlns:a16="http://schemas.microsoft.com/office/drawing/2014/main" id="{13BBF893-B727-3342-B5CC-1759A3058EB0}"/>
              </a:ext>
            </a:extLst>
          </p:cNvPr>
          <p:cNvSpPr>
            <a:spLocks noGrp="1"/>
          </p:cNvSpPr>
          <p:nvPr>
            <p:ph type="title"/>
          </p:nvPr>
        </p:nvSpPr>
        <p:spPr>
          <a:xfrm>
            <a:off x="628651" y="669931"/>
            <a:ext cx="3631623" cy="881781"/>
          </a:xfrm>
          <a:prstGeom prst="rect">
            <a:avLst/>
          </a:prstGeom>
        </p:spPr>
        <p:txBody>
          <a:bodyPr vert="horz" lIns="91440" tIns="45720" rIns="91440" bIns="45720" rtlCol="0" anchor="t">
            <a:normAutofit/>
          </a:bodyPr>
          <a:lstStyle/>
          <a:p>
            <a:r>
              <a:rPr lang="sv-SE" dirty="0"/>
              <a:t>Klicka här för att ändra mall för rubrikformat</a:t>
            </a:r>
          </a:p>
        </p:txBody>
      </p:sp>
      <p:sp>
        <p:nvSpPr>
          <p:cNvPr id="12" name="Platshållare för innehåll 2">
            <a:extLst>
              <a:ext uri="{FF2B5EF4-FFF2-40B4-BE49-F238E27FC236}">
                <a16:creationId xmlns:a16="http://schemas.microsoft.com/office/drawing/2014/main" id="{D869E2D6-1710-8447-ADAD-6E786CB39B24}"/>
              </a:ext>
            </a:extLst>
          </p:cNvPr>
          <p:cNvSpPr>
            <a:spLocks noGrp="1"/>
          </p:cNvSpPr>
          <p:nvPr>
            <p:ph idx="14"/>
          </p:nvPr>
        </p:nvSpPr>
        <p:spPr>
          <a:xfrm>
            <a:off x="628651" y="2472332"/>
            <a:ext cx="3652405" cy="3097196"/>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datum 3">
            <a:extLst>
              <a:ext uri="{FF2B5EF4-FFF2-40B4-BE49-F238E27FC236}">
                <a16:creationId xmlns:a16="http://schemas.microsoft.com/office/drawing/2014/main" id="{E7E78D1A-4CBA-9D48-A999-57C759F9E80D}"/>
              </a:ext>
            </a:extLst>
          </p:cNvPr>
          <p:cNvSpPr>
            <a:spLocks noGrp="1"/>
          </p:cNvSpPr>
          <p:nvPr>
            <p:ph type="dt" sz="half" idx="2"/>
          </p:nvPr>
        </p:nvSpPr>
        <p:spPr>
          <a:xfrm>
            <a:off x="308386" y="6356350"/>
            <a:ext cx="2743200" cy="365125"/>
          </a:xfrm>
          <a:prstGeom prst="rect">
            <a:avLst/>
          </a:prstGeom>
        </p:spPr>
        <p:txBody>
          <a:bodyPr wrap="none" lIns="0" tIns="0" rIns="0" bIns="0"/>
          <a:lstStyle>
            <a:lvl1pPr>
              <a:defRPr sz="1200"/>
            </a:lvl1pPr>
          </a:lstStyle>
          <a:p>
            <a:fld id="{09994FF3-7509-8D40-AB4E-1665E0CB5631}" type="datetime1">
              <a:rPr lang="sv-SE" smtClean="0"/>
              <a:t>2021-12-13</a:t>
            </a:fld>
            <a:endParaRPr lang="sv-SE" dirty="0"/>
          </a:p>
        </p:txBody>
      </p:sp>
      <p:sp>
        <p:nvSpPr>
          <p:cNvPr id="9" name="Platshållare för bildnummer 5">
            <a:extLst>
              <a:ext uri="{FF2B5EF4-FFF2-40B4-BE49-F238E27FC236}">
                <a16:creationId xmlns:a16="http://schemas.microsoft.com/office/drawing/2014/main" id="{088C3497-55E0-6343-BD8A-0D976D4A0538}"/>
              </a:ext>
            </a:extLst>
          </p:cNvPr>
          <p:cNvSpPr>
            <a:spLocks noGrp="1"/>
          </p:cNvSpPr>
          <p:nvPr>
            <p:ph type="sldNum" sz="quarter" idx="4"/>
          </p:nvPr>
        </p:nvSpPr>
        <p:spPr>
          <a:xfrm>
            <a:off x="3200400" y="6356350"/>
            <a:ext cx="2743200" cy="365125"/>
          </a:xfrm>
          <a:prstGeom prst="rect">
            <a:avLst/>
          </a:prstGeom>
        </p:spPr>
        <p:txBody>
          <a:bodyPr wrap="none" lIns="0" tIns="0" rIns="0" bIns="0"/>
          <a:lstStyle>
            <a:lvl1pPr>
              <a:defRPr sz="1200"/>
            </a:lvl1pPr>
          </a:lstStyle>
          <a:p>
            <a:pPr algn="ctr"/>
            <a:fld id="{887E839E-BD91-CD49-B9B2-EDB19324AE82}" type="slidenum">
              <a:rPr lang="sv-SE" smtClean="0"/>
              <a:pPr algn="ctr"/>
              <a:t>‹#›</a:t>
            </a:fld>
            <a:endParaRPr lang="sv-SE" dirty="0"/>
          </a:p>
        </p:txBody>
      </p:sp>
    </p:spTree>
    <p:extLst>
      <p:ext uri="{BB962C8B-B14F-4D97-AF65-F5344CB8AC3E}">
        <p14:creationId xmlns:p14="http://schemas.microsoft.com/office/powerpoint/2010/main" val="1124442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ED9E583-7ABA-5445-8242-BE16A97FE1E5}"/>
              </a:ext>
            </a:extLst>
          </p:cNvPr>
          <p:cNvSpPr>
            <a:spLocks noGrp="1"/>
          </p:cNvSpPr>
          <p:nvPr>
            <p:ph type="title"/>
          </p:nvPr>
        </p:nvSpPr>
        <p:spPr>
          <a:xfrm>
            <a:off x="628650" y="365126"/>
            <a:ext cx="7886700" cy="1325563"/>
          </a:xfrm>
          <a:prstGeom prst="rect">
            <a:avLst/>
          </a:prstGeom>
        </p:spPr>
        <p:txBody>
          <a:bodyPr/>
          <a:lstStyle/>
          <a:p>
            <a:r>
              <a:rPr lang="sv-SE" dirty="0"/>
              <a:t>Klicka här för att ändra mall för rubrikformat</a:t>
            </a:r>
          </a:p>
        </p:txBody>
      </p:sp>
      <p:sp>
        <p:nvSpPr>
          <p:cNvPr id="3" name="Platshållare för lodrät text 2">
            <a:extLst>
              <a:ext uri="{FF2B5EF4-FFF2-40B4-BE49-F238E27FC236}">
                <a16:creationId xmlns:a16="http://schemas.microsoft.com/office/drawing/2014/main" id="{7A69C496-9EB1-EF4B-A107-0FC4BB67C6EE}"/>
              </a:ext>
            </a:extLst>
          </p:cNvPr>
          <p:cNvSpPr>
            <a:spLocks noGrp="1"/>
          </p:cNvSpPr>
          <p:nvPr>
            <p:ph type="body" orient="vert" idx="1"/>
          </p:nvPr>
        </p:nvSpPr>
        <p:spPr>
          <a:xfrm>
            <a:off x="628650" y="1825625"/>
            <a:ext cx="7886700" cy="4351338"/>
          </a:xfrm>
          <a:prstGeom prst="rect">
            <a:avLst/>
          </a:prstGeom>
        </p:spPr>
        <p:txBody>
          <a:bodyPr vert="eaVert"/>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datum 3">
            <a:extLst>
              <a:ext uri="{FF2B5EF4-FFF2-40B4-BE49-F238E27FC236}">
                <a16:creationId xmlns:a16="http://schemas.microsoft.com/office/drawing/2014/main" id="{8FB5D731-B6B0-B040-B8BE-564C041C0292}"/>
              </a:ext>
            </a:extLst>
          </p:cNvPr>
          <p:cNvSpPr>
            <a:spLocks noGrp="1"/>
          </p:cNvSpPr>
          <p:nvPr>
            <p:ph type="dt" sz="half" idx="2"/>
          </p:nvPr>
        </p:nvSpPr>
        <p:spPr>
          <a:xfrm>
            <a:off x="308386" y="6356350"/>
            <a:ext cx="2743200" cy="365125"/>
          </a:xfrm>
          <a:prstGeom prst="rect">
            <a:avLst/>
          </a:prstGeom>
        </p:spPr>
        <p:txBody>
          <a:bodyPr wrap="none" lIns="0" tIns="0" rIns="0" bIns="0"/>
          <a:lstStyle>
            <a:lvl1pPr>
              <a:defRPr sz="1200"/>
            </a:lvl1pPr>
          </a:lstStyle>
          <a:p>
            <a:fld id="{536E1E74-B2A4-3142-AE39-060F128B3090}" type="datetime1">
              <a:rPr lang="sv-SE" smtClean="0"/>
              <a:t>2021-12-13</a:t>
            </a:fld>
            <a:endParaRPr lang="sv-SE" dirty="0"/>
          </a:p>
        </p:txBody>
      </p:sp>
      <p:sp>
        <p:nvSpPr>
          <p:cNvPr id="8" name="Platshållare för bildnummer 5">
            <a:extLst>
              <a:ext uri="{FF2B5EF4-FFF2-40B4-BE49-F238E27FC236}">
                <a16:creationId xmlns:a16="http://schemas.microsoft.com/office/drawing/2014/main" id="{B1E136D6-8F01-CF48-A8F4-2E91D3859365}"/>
              </a:ext>
            </a:extLst>
          </p:cNvPr>
          <p:cNvSpPr>
            <a:spLocks noGrp="1"/>
          </p:cNvSpPr>
          <p:nvPr>
            <p:ph type="sldNum" sz="quarter" idx="4"/>
          </p:nvPr>
        </p:nvSpPr>
        <p:spPr>
          <a:xfrm>
            <a:off x="3200400" y="6356350"/>
            <a:ext cx="2743200" cy="365125"/>
          </a:xfrm>
          <a:prstGeom prst="rect">
            <a:avLst/>
          </a:prstGeom>
        </p:spPr>
        <p:txBody>
          <a:bodyPr wrap="none" lIns="0" tIns="0" rIns="0" bIns="0"/>
          <a:lstStyle>
            <a:lvl1pPr>
              <a:defRPr sz="1200"/>
            </a:lvl1pPr>
          </a:lstStyle>
          <a:p>
            <a:pPr algn="ctr"/>
            <a:fld id="{887E839E-BD91-CD49-B9B2-EDB19324AE82}" type="slidenum">
              <a:rPr lang="sv-SE" smtClean="0"/>
              <a:pPr algn="ctr"/>
              <a:t>‹#›</a:t>
            </a:fld>
            <a:endParaRPr lang="sv-SE" dirty="0"/>
          </a:p>
        </p:txBody>
      </p:sp>
    </p:spTree>
    <p:extLst>
      <p:ext uri="{BB962C8B-B14F-4D97-AF65-F5344CB8AC3E}">
        <p14:creationId xmlns:p14="http://schemas.microsoft.com/office/powerpoint/2010/main" val="2452558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a:xfrm>
            <a:off x="628650" y="724355"/>
            <a:ext cx="7886700" cy="892174"/>
          </a:xfrm>
          <a:prstGeom prst="rect">
            <a:avLst/>
          </a:prstGeom>
        </p:spPr>
        <p:txBody>
          <a:bodyPr/>
          <a:lstStyle/>
          <a:p>
            <a:r>
              <a:rPr lang="sv-SE" dirty="0"/>
              <a:t>Klicka här för att ändra mall för rubrikformat</a:t>
            </a:r>
            <a:endParaRPr lang="en-US" dirty="0"/>
          </a:p>
        </p:txBody>
      </p:sp>
      <p:sp>
        <p:nvSpPr>
          <p:cNvPr id="3" name="Content Placeholder 2"/>
          <p:cNvSpPr>
            <a:spLocks noGrp="1"/>
          </p:cNvSpPr>
          <p:nvPr>
            <p:ph idx="1"/>
          </p:nvPr>
        </p:nvSpPr>
        <p:spPr>
          <a:xfrm>
            <a:off x="628650" y="1819728"/>
            <a:ext cx="7886700" cy="3775075"/>
          </a:xfrm>
          <a:prstGeom prst="rect">
            <a:avLst/>
          </a:prstGeom>
        </p:spPr>
        <p:txBody>
          <a:bodyPr/>
          <a:lstStyle>
            <a:lvl1pPr>
              <a:spcBef>
                <a:spcPts val="750"/>
              </a:spcBef>
              <a:spcAft>
                <a:spcPts val="1000"/>
              </a:spcAft>
              <a:defRPr sz="2100"/>
            </a:lvl1pPr>
            <a:lvl2pPr>
              <a:spcBef>
                <a:spcPts val="750"/>
              </a:spcBef>
              <a:spcAft>
                <a:spcPts val="1000"/>
              </a:spcAft>
              <a:defRPr sz="1800"/>
            </a:lvl2pPr>
            <a:lvl3pPr>
              <a:spcBef>
                <a:spcPts val="750"/>
              </a:spcBef>
              <a:spcAft>
                <a:spcPts val="1000"/>
              </a:spcAft>
              <a:defRPr/>
            </a:lvl3pPr>
            <a:lvl4pPr>
              <a:spcBef>
                <a:spcPts val="750"/>
              </a:spcBef>
              <a:spcAft>
                <a:spcPts val="1000"/>
              </a:spcAft>
              <a:defRPr/>
            </a:lvl4pPr>
            <a:lvl5pPr>
              <a:spcBef>
                <a:spcPts val="750"/>
              </a:spcBef>
              <a:spcAft>
                <a:spcPts val="1000"/>
              </a:spcAft>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7" name="Platshållare för datum 3">
            <a:extLst>
              <a:ext uri="{FF2B5EF4-FFF2-40B4-BE49-F238E27FC236}">
                <a16:creationId xmlns:a16="http://schemas.microsoft.com/office/drawing/2014/main" id="{11720545-C536-E341-8D64-360832C87EFC}"/>
              </a:ext>
            </a:extLst>
          </p:cNvPr>
          <p:cNvSpPr>
            <a:spLocks noGrp="1"/>
          </p:cNvSpPr>
          <p:nvPr>
            <p:ph type="dt" sz="half" idx="2"/>
          </p:nvPr>
        </p:nvSpPr>
        <p:spPr>
          <a:xfrm>
            <a:off x="308386" y="6356350"/>
            <a:ext cx="2743200" cy="365125"/>
          </a:xfrm>
          <a:prstGeom prst="rect">
            <a:avLst/>
          </a:prstGeom>
        </p:spPr>
        <p:txBody>
          <a:bodyPr wrap="none" lIns="0" tIns="0" rIns="0" bIns="0"/>
          <a:lstStyle>
            <a:lvl1pPr>
              <a:defRPr sz="1200"/>
            </a:lvl1pPr>
          </a:lstStyle>
          <a:p>
            <a:fld id="{D8C718AC-6740-B648-BDBC-B380FACE6E40}" type="datetime1">
              <a:rPr lang="sv-SE" smtClean="0"/>
              <a:t>2021-12-13</a:t>
            </a:fld>
            <a:endParaRPr lang="sv-SE" dirty="0"/>
          </a:p>
        </p:txBody>
      </p:sp>
      <p:sp>
        <p:nvSpPr>
          <p:cNvPr id="8" name="Platshållare för bildnummer 5">
            <a:extLst>
              <a:ext uri="{FF2B5EF4-FFF2-40B4-BE49-F238E27FC236}">
                <a16:creationId xmlns:a16="http://schemas.microsoft.com/office/drawing/2014/main" id="{1D00C151-4305-FF46-9BED-EA982A3882DE}"/>
              </a:ext>
            </a:extLst>
          </p:cNvPr>
          <p:cNvSpPr>
            <a:spLocks noGrp="1"/>
          </p:cNvSpPr>
          <p:nvPr>
            <p:ph type="sldNum" sz="quarter" idx="4"/>
          </p:nvPr>
        </p:nvSpPr>
        <p:spPr>
          <a:xfrm>
            <a:off x="3200400" y="6356350"/>
            <a:ext cx="2743200" cy="365125"/>
          </a:xfrm>
          <a:prstGeom prst="rect">
            <a:avLst/>
          </a:prstGeom>
        </p:spPr>
        <p:txBody>
          <a:bodyPr wrap="none" lIns="0" tIns="0" rIns="0" bIns="0"/>
          <a:lstStyle>
            <a:lvl1pPr>
              <a:defRPr sz="1200"/>
            </a:lvl1pPr>
          </a:lstStyle>
          <a:p>
            <a:pPr algn="ctr"/>
            <a:fld id="{887E839E-BD91-CD49-B9B2-EDB19324AE82}" type="slidenum">
              <a:rPr lang="sv-SE" smtClean="0"/>
              <a:pPr algn="ctr"/>
              <a:t>‹#›</a:t>
            </a:fld>
            <a:endParaRPr lang="sv-SE" dirty="0"/>
          </a:p>
        </p:txBody>
      </p:sp>
    </p:spTree>
    <p:extLst>
      <p:ext uri="{BB962C8B-B14F-4D97-AF65-F5344CB8AC3E}">
        <p14:creationId xmlns:p14="http://schemas.microsoft.com/office/powerpoint/2010/main" val="1783242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6000"/>
            </a:lvl1pPr>
          </a:lstStyle>
          <a:p>
            <a:r>
              <a:rPr lang="sv-SE"/>
              <a:t>Klicka här för att ändra mall för rubrikformat</a:t>
            </a:r>
            <a:endParaRPr lang="en-US" dirty="0"/>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7" name="Platshållare för datum 3">
            <a:extLst>
              <a:ext uri="{FF2B5EF4-FFF2-40B4-BE49-F238E27FC236}">
                <a16:creationId xmlns:a16="http://schemas.microsoft.com/office/drawing/2014/main" id="{935D17E6-768C-B444-B209-43280C33CDD9}"/>
              </a:ext>
            </a:extLst>
          </p:cNvPr>
          <p:cNvSpPr>
            <a:spLocks noGrp="1"/>
          </p:cNvSpPr>
          <p:nvPr>
            <p:ph type="dt" sz="half" idx="2"/>
          </p:nvPr>
        </p:nvSpPr>
        <p:spPr>
          <a:xfrm>
            <a:off x="308386" y="6356350"/>
            <a:ext cx="2743200" cy="365125"/>
          </a:xfrm>
          <a:prstGeom prst="rect">
            <a:avLst/>
          </a:prstGeom>
        </p:spPr>
        <p:txBody>
          <a:bodyPr wrap="none" lIns="0" tIns="0" rIns="0" bIns="0"/>
          <a:lstStyle>
            <a:lvl1pPr>
              <a:defRPr sz="1200"/>
            </a:lvl1pPr>
          </a:lstStyle>
          <a:p>
            <a:fld id="{C3F36DC3-E05C-4643-B4C0-E3841D96CB23}" type="datetime1">
              <a:rPr lang="sv-SE" smtClean="0"/>
              <a:t>2021-12-13</a:t>
            </a:fld>
            <a:endParaRPr lang="sv-SE" dirty="0"/>
          </a:p>
        </p:txBody>
      </p:sp>
      <p:sp>
        <p:nvSpPr>
          <p:cNvPr id="8" name="Platshållare för bildnummer 5">
            <a:extLst>
              <a:ext uri="{FF2B5EF4-FFF2-40B4-BE49-F238E27FC236}">
                <a16:creationId xmlns:a16="http://schemas.microsoft.com/office/drawing/2014/main" id="{F1F3F10A-1E19-DC4A-9826-032FE732A354}"/>
              </a:ext>
            </a:extLst>
          </p:cNvPr>
          <p:cNvSpPr>
            <a:spLocks noGrp="1"/>
          </p:cNvSpPr>
          <p:nvPr>
            <p:ph type="sldNum" sz="quarter" idx="4"/>
          </p:nvPr>
        </p:nvSpPr>
        <p:spPr>
          <a:xfrm>
            <a:off x="3200400" y="6356350"/>
            <a:ext cx="2743200" cy="365125"/>
          </a:xfrm>
          <a:prstGeom prst="rect">
            <a:avLst/>
          </a:prstGeom>
        </p:spPr>
        <p:txBody>
          <a:bodyPr wrap="none" lIns="0" tIns="0" rIns="0" bIns="0"/>
          <a:lstStyle>
            <a:lvl1pPr>
              <a:defRPr sz="1200"/>
            </a:lvl1pPr>
          </a:lstStyle>
          <a:p>
            <a:pPr algn="ctr"/>
            <a:fld id="{887E839E-BD91-CD49-B9B2-EDB19324AE82}" type="slidenum">
              <a:rPr lang="sv-SE" smtClean="0"/>
              <a:pPr algn="ctr"/>
              <a:t>‹#›</a:t>
            </a:fld>
            <a:endParaRPr lang="sv-SE" dirty="0"/>
          </a:p>
        </p:txBody>
      </p:sp>
    </p:spTree>
    <p:extLst>
      <p:ext uri="{BB962C8B-B14F-4D97-AF65-F5344CB8AC3E}">
        <p14:creationId xmlns:p14="http://schemas.microsoft.com/office/powerpoint/2010/main" val="1393700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sv-SE"/>
              <a:t>Klicka här för att ändra mall för rubrikformat</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8" name="Platshållare för datum 3">
            <a:extLst>
              <a:ext uri="{FF2B5EF4-FFF2-40B4-BE49-F238E27FC236}">
                <a16:creationId xmlns:a16="http://schemas.microsoft.com/office/drawing/2014/main" id="{78AB23D2-9518-834B-887E-1A9271633501}"/>
              </a:ext>
            </a:extLst>
          </p:cNvPr>
          <p:cNvSpPr>
            <a:spLocks noGrp="1"/>
          </p:cNvSpPr>
          <p:nvPr>
            <p:ph type="dt" sz="half" idx="10"/>
          </p:nvPr>
        </p:nvSpPr>
        <p:spPr>
          <a:xfrm>
            <a:off x="308386" y="6356350"/>
            <a:ext cx="2743200" cy="365125"/>
          </a:xfrm>
          <a:prstGeom prst="rect">
            <a:avLst/>
          </a:prstGeom>
        </p:spPr>
        <p:txBody>
          <a:bodyPr wrap="none" lIns="0" tIns="0" rIns="0" bIns="0"/>
          <a:lstStyle>
            <a:lvl1pPr>
              <a:defRPr sz="1200"/>
            </a:lvl1pPr>
          </a:lstStyle>
          <a:p>
            <a:fld id="{59BF6C9D-5CC2-BD4C-AC81-2232A32F6325}" type="datetime1">
              <a:rPr lang="sv-SE" smtClean="0"/>
              <a:t>2021-12-13</a:t>
            </a:fld>
            <a:endParaRPr lang="sv-SE" dirty="0"/>
          </a:p>
        </p:txBody>
      </p:sp>
      <p:sp>
        <p:nvSpPr>
          <p:cNvPr id="9" name="Platshållare för bildnummer 5">
            <a:extLst>
              <a:ext uri="{FF2B5EF4-FFF2-40B4-BE49-F238E27FC236}">
                <a16:creationId xmlns:a16="http://schemas.microsoft.com/office/drawing/2014/main" id="{2502B453-0072-E24A-9E0F-9F64344BD2AD}"/>
              </a:ext>
            </a:extLst>
          </p:cNvPr>
          <p:cNvSpPr>
            <a:spLocks noGrp="1"/>
          </p:cNvSpPr>
          <p:nvPr>
            <p:ph type="sldNum" sz="quarter" idx="4"/>
          </p:nvPr>
        </p:nvSpPr>
        <p:spPr>
          <a:xfrm>
            <a:off x="3200400" y="6356350"/>
            <a:ext cx="2743200" cy="365125"/>
          </a:xfrm>
          <a:prstGeom prst="rect">
            <a:avLst/>
          </a:prstGeom>
        </p:spPr>
        <p:txBody>
          <a:bodyPr wrap="none" lIns="0" tIns="0" rIns="0" bIns="0"/>
          <a:lstStyle>
            <a:lvl1pPr>
              <a:defRPr sz="1200"/>
            </a:lvl1pPr>
          </a:lstStyle>
          <a:p>
            <a:pPr algn="ctr"/>
            <a:fld id="{887E839E-BD91-CD49-B9B2-EDB19324AE82}" type="slidenum">
              <a:rPr lang="sv-SE" smtClean="0"/>
              <a:pPr algn="ctr"/>
              <a:t>‹#›</a:t>
            </a:fld>
            <a:endParaRPr lang="sv-SE" dirty="0"/>
          </a:p>
        </p:txBody>
      </p:sp>
    </p:spTree>
    <p:extLst>
      <p:ext uri="{BB962C8B-B14F-4D97-AF65-F5344CB8AC3E}">
        <p14:creationId xmlns:p14="http://schemas.microsoft.com/office/powerpoint/2010/main" val="2197043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sv-SE"/>
              <a:t>Klicka här för att ändra mall för rubrikformat</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08C19D83-28CF-6048-B6D2-1F0B9214E02C}" type="datetime1">
              <a:rPr lang="sv-SE" smtClean="0"/>
              <a:t>2021-12-13</a:t>
            </a:fld>
            <a:endParaRPr lang="sv-SE"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887E839E-BD91-CD49-B9B2-EDB19324AE82}" type="slidenum">
              <a:rPr lang="sv-SE" smtClean="0"/>
              <a:t>‹#›</a:t>
            </a:fld>
            <a:endParaRPr lang="sv-SE" dirty="0"/>
          </a:p>
        </p:txBody>
      </p:sp>
    </p:spTree>
    <p:extLst>
      <p:ext uri="{BB962C8B-B14F-4D97-AF65-F5344CB8AC3E}">
        <p14:creationId xmlns:p14="http://schemas.microsoft.com/office/powerpoint/2010/main" val="2011741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sv-SE"/>
              <a:t>Klicka här för att ändra mall för rubrikformat</a:t>
            </a:r>
            <a:endParaRPr lang="en-US" dirty="0"/>
          </a:p>
        </p:txBody>
      </p:sp>
      <p:sp>
        <p:nvSpPr>
          <p:cNvPr id="6" name="Platshållare för datum 3">
            <a:extLst>
              <a:ext uri="{FF2B5EF4-FFF2-40B4-BE49-F238E27FC236}">
                <a16:creationId xmlns:a16="http://schemas.microsoft.com/office/drawing/2014/main" id="{EC53DBB5-B33B-7C46-BB24-3D75FAE3EA6C}"/>
              </a:ext>
            </a:extLst>
          </p:cNvPr>
          <p:cNvSpPr>
            <a:spLocks noGrp="1"/>
          </p:cNvSpPr>
          <p:nvPr>
            <p:ph type="dt" sz="half" idx="2"/>
          </p:nvPr>
        </p:nvSpPr>
        <p:spPr>
          <a:xfrm>
            <a:off x="308386" y="6356350"/>
            <a:ext cx="2743200" cy="365125"/>
          </a:xfrm>
          <a:prstGeom prst="rect">
            <a:avLst/>
          </a:prstGeom>
        </p:spPr>
        <p:txBody>
          <a:bodyPr wrap="none" lIns="0" tIns="0" rIns="0" bIns="0"/>
          <a:lstStyle>
            <a:lvl1pPr>
              <a:defRPr sz="1200"/>
            </a:lvl1pPr>
          </a:lstStyle>
          <a:p>
            <a:fld id="{894FD92A-37DA-8142-9A1B-482A6891B47A}" type="datetime1">
              <a:rPr lang="sv-SE" smtClean="0"/>
              <a:t>2021-12-13</a:t>
            </a:fld>
            <a:endParaRPr lang="sv-SE" dirty="0"/>
          </a:p>
        </p:txBody>
      </p:sp>
      <p:sp>
        <p:nvSpPr>
          <p:cNvPr id="7" name="Platshållare för bildnummer 5">
            <a:extLst>
              <a:ext uri="{FF2B5EF4-FFF2-40B4-BE49-F238E27FC236}">
                <a16:creationId xmlns:a16="http://schemas.microsoft.com/office/drawing/2014/main" id="{6F840A4B-B30B-BB47-B888-364D76ACBFEE}"/>
              </a:ext>
            </a:extLst>
          </p:cNvPr>
          <p:cNvSpPr>
            <a:spLocks noGrp="1"/>
          </p:cNvSpPr>
          <p:nvPr>
            <p:ph type="sldNum" sz="quarter" idx="4"/>
          </p:nvPr>
        </p:nvSpPr>
        <p:spPr>
          <a:xfrm>
            <a:off x="3200400" y="6356350"/>
            <a:ext cx="2743200" cy="365125"/>
          </a:xfrm>
          <a:prstGeom prst="rect">
            <a:avLst/>
          </a:prstGeom>
        </p:spPr>
        <p:txBody>
          <a:bodyPr wrap="none" lIns="0" tIns="0" rIns="0" bIns="0"/>
          <a:lstStyle>
            <a:lvl1pPr>
              <a:defRPr sz="1200"/>
            </a:lvl1pPr>
          </a:lstStyle>
          <a:p>
            <a:pPr algn="ctr"/>
            <a:fld id="{887E839E-BD91-CD49-B9B2-EDB19324AE82}" type="slidenum">
              <a:rPr lang="sv-SE" smtClean="0"/>
              <a:pPr algn="ctr"/>
              <a:t>‹#›</a:t>
            </a:fld>
            <a:endParaRPr lang="sv-SE" dirty="0"/>
          </a:p>
        </p:txBody>
      </p:sp>
    </p:spTree>
    <p:extLst>
      <p:ext uri="{BB962C8B-B14F-4D97-AF65-F5344CB8AC3E}">
        <p14:creationId xmlns:p14="http://schemas.microsoft.com/office/powerpoint/2010/main" val="1517661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5" name="Platshållare för datum 3">
            <a:extLst>
              <a:ext uri="{FF2B5EF4-FFF2-40B4-BE49-F238E27FC236}">
                <a16:creationId xmlns:a16="http://schemas.microsoft.com/office/drawing/2014/main" id="{4092B741-C820-8444-8DE1-006154BB0F9C}"/>
              </a:ext>
            </a:extLst>
          </p:cNvPr>
          <p:cNvSpPr>
            <a:spLocks noGrp="1"/>
          </p:cNvSpPr>
          <p:nvPr>
            <p:ph type="dt" sz="half" idx="2"/>
          </p:nvPr>
        </p:nvSpPr>
        <p:spPr>
          <a:xfrm>
            <a:off x="308386" y="6356350"/>
            <a:ext cx="2743200" cy="365125"/>
          </a:xfrm>
          <a:prstGeom prst="rect">
            <a:avLst/>
          </a:prstGeom>
        </p:spPr>
        <p:txBody>
          <a:bodyPr wrap="none" lIns="0" tIns="0" rIns="0" bIns="0"/>
          <a:lstStyle>
            <a:lvl1pPr>
              <a:defRPr sz="1200"/>
            </a:lvl1pPr>
          </a:lstStyle>
          <a:p>
            <a:fld id="{0C9F650B-B014-4C42-BD65-9013029D3FD3}" type="datetime1">
              <a:rPr lang="sv-SE" smtClean="0"/>
              <a:t>2021-12-13</a:t>
            </a:fld>
            <a:endParaRPr lang="sv-SE" dirty="0"/>
          </a:p>
        </p:txBody>
      </p:sp>
      <p:sp>
        <p:nvSpPr>
          <p:cNvPr id="6" name="Platshållare för bildnummer 5">
            <a:extLst>
              <a:ext uri="{FF2B5EF4-FFF2-40B4-BE49-F238E27FC236}">
                <a16:creationId xmlns:a16="http://schemas.microsoft.com/office/drawing/2014/main" id="{5F7BB6F5-531C-F14E-933C-65E062329B7D}"/>
              </a:ext>
            </a:extLst>
          </p:cNvPr>
          <p:cNvSpPr>
            <a:spLocks noGrp="1"/>
          </p:cNvSpPr>
          <p:nvPr>
            <p:ph type="sldNum" sz="quarter" idx="4"/>
          </p:nvPr>
        </p:nvSpPr>
        <p:spPr>
          <a:xfrm>
            <a:off x="3200400" y="6356350"/>
            <a:ext cx="2743200" cy="365125"/>
          </a:xfrm>
          <a:prstGeom prst="rect">
            <a:avLst/>
          </a:prstGeom>
        </p:spPr>
        <p:txBody>
          <a:bodyPr wrap="none" lIns="0" tIns="0" rIns="0" bIns="0"/>
          <a:lstStyle>
            <a:lvl1pPr>
              <a:defRPr sz="1200"/>
            </a:lvl1pPr>
          </a:lstStyle>
          <a:p>
            <a:pPr algn="ctr"/>
            <a:fld id="{887E839E-BD91-CD49-B9B2-EDB19324AE82}" type="slidenum">
              <a:rPr lang="sv-SE" smtClean="0"/>
              <a:pPr algn="ctr"/>
              <a:t>‹#›</a:t>
            </a:fld>
            <a:endParaRPr lang="sv-SE" dirty="0"/>
          </a:p>
        </p:txBody>
      </p:sp>
    </p:spTree>
    <p:extLst>
      <p:ext uri="{BB962C8B-B14F-4D97-AF65-F5344CB8AC3E}">
        <p14:creationId xmlns:p14="http://schemas.microsoft.com/office/powerpoint/2010/main" val="3118319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sv-SE"/>
              <a:t>Klicka här för att ändra mall för rubrikformat</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8" name="Platshållare för datum 3">
            <a:extLst>
              <a:ext uri="{FF2B5EF4-FFF2-40B4-BE49-F238E27FC236}">
                <a16:creationId xmlns:a16="http://schemas.microsoft.com/office/drawing/2014/main" id="{AA6ECFB1-FA8D-7948-B37E-AC7160DF95F7}"/>
              </a:ext>
            </a:extLst>
          </p:cNvPr>
          <p:cNvSpPr>
            <a:spLocks noGrp="1"/>
          </p:cNvSpPr>
          <p:nvPr>
            <p:ph type="dt" sz="half" idx="10"/>
          </p:nvPr>
        </p:nvSpPr>
        <p:spPr>
          <a:xfrm>
            <a:off x="308386" y="6356350"/>
            <a:ext cx="2743200" cy="365125"/>
          </a:xfrm>
          <a:prstGeom prst="rect">
            <a:avLst/>
          </a:prstGeom>
        </p:spPr>
        <p:txBody>
          <a:bodyPr wrap="none" lIns="0" tIns="0" rIns="0" bIns="0"/>
          <a:lstStyle>
            <a:lvl1pPr>
              <a:defRPr sz="1200"/>
            </a:lvl1pPr>
          </a:lstStyle>
          <a:p>
            <a:fld id="{F575C150-D4CA-294C-9961-EC720C49D9BE}" type="datetime1">
              <a:rPr lang="sv-SE" smtClean="0"/>
              <a:t>2021-12-13</a:t>
            </a:fld>
            <a:endParaRPr lang="sv-SE" dirty="0"/>
          </a:p>
        </p:txBody>
      </p:sp>
      <p:sp>
        <p:nvSpPr>
          <p:cNvPr id="9" name="Platshållare för bildnummer 5">
            <a:extLst>
              <a:ext uri="{FF2B5EF4-FFF2-40B4-BE49-F238E27FC236}">
                <a16:creationId xmlns:a16="http://schemas.microsoft.com/office/drawing/2014/main" id="{6BBADBD9-4C22-9647-B334-2B579360947B}"/>
              </a:ext>
            </a:extLst>
          </p:cNvPr>
          <p:cNvSpPr>
            <a:spLocks noGrp="1"/>
          </p:cNvSpPr>
          <p:nvPr>
            <p:ph type="sldNum" sz="quarter" idx="4"/>
          </p:nvPr>
        </p:nvSpPr>
        <p:spPr>
          <a:xfrm>
            <a:off x="3200400" y="6356350"/>
            <a:ext cx="2743200" cy="365125"/>
          </a:xfrm>
          <a:prstGeom prst="rect">
            <a:avLst/>
          </a:prstGeom>
        </p:spPr>
        <p:txBody>
          <a:bodyPr wrap="none" lIns="0" tIns="0" rIns="0" bIns="0"/>
          <a:lstStyle>
            <a:lvl1pPr>
              <a:defRPr sz="1200"/>
            </a:lvl1pPr>
          </a:lstStyle>
          <a:p>
            <a:pPr algn="ctr"/>
            <a:fld id="{887E839E-BD91-CD49-B9B2-EDB19324AE82}" type="slidenum">
              <a:rPr lang="sv-SE" smtClean="0"/>
              <a:pPr algn="ctr"/>
              <a:t>‹#›</a:t>
            </a:fld>
            <a:endParaRPr lang="sv-SE" dirty="0"/>
          </a:p>
        </p:txBody>
      </p:sp>
    </p:spTree>
    <p:extLst>
      <p:ext uri="{BB962C8B-B14F-4D97-AF65-F5344CB8AC3E}">
        <p14:creationId xmlns:p14="http://schemas.microsoft.com/office/powerpoint/2010/main" val="1405815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sv-SE"/>
              <a:t>Klicka här för att ändra mall för rubrikformat</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FDDC243-6C1C-8B43-AFC7-0FDB098BBD1B}" type="datetime1">
              <a:rPr lang="sv-SE" smtClean="0"/>
              <a:t>2021-12-13</a:t>
            </a:fld>
            <a:endParaRPr lang="sv-SE"/>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E17F4C8-BFA7-4442-9175-3848F12071C4}" type="slidenum">
              <a:rPr lang="sv-SE" smtClean="0"/>
              <a:pPr/>
              <a:t>‹#›</a:t>
            </a:fld>
            <a:endParaRPr lang="sv-SE" dirty="0"/>
          </a:p>
        </p:txBody>
      </p:sp>
    </p:spTree>
    <p:extLst>
      <p:ext uri="{BB962C8B-B14F-4D97-AF65-F5344CB8AC3E}">
        <p14:creationId xmlns:p14="http://schemas.microsoft.com/office/powerpoint/2010/main" val="1413320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Platshållare för rubrik 1">
            <a:extLst>
              <a:ext uri="{FF2B5EF4-FFF2-40B4-BE49-F238E27FC236}">
                <a16:creationId xmlns:a16="http://schemas.microsoft.com/office/drawing/2014/main" id="{0BBA54AB-9B66-4149-8178-1F7DF41FBF8F}"/>
              </a:ext>
            </a:extLst>
          </p:cNvPr>
          <p:cNvSpPr>
            <a:spLocks noGrp="1"/>
          </p:cNvSpPr>
          <p:nvPr>
            <p:ph type="title"/>
          </p:nvPr>
        </p:nvSpPr>
        <p:spPr>
          <a:xfrm>
            <a:off x="838200" y="669928"/>
            <a:ext cx="7424057" cy="881781"/>
          </a:xfrm>
          <a:prstGeom prst="rect">
            <a:avLst/>
          </a:prstGeom>
        </p:spPr>
        <p:txBody>
          <a:bodyPr vert="horz" lIns="0" tIns="0" rIns="0" bIns="0" rtlCol="0" anchor="t">
            <a:noAutofit/>
          </a:bodyPr>
          <a:lstStyle/>
          <a:p>
            <a:r>
              <a:rPr lang="sv-SE" dirty="0"/>
              <a:t>Klicka här för att ändra mall för rubrikformat</a:t>
            </a:r>
          </a:p>
        </p:txBody>
      </p:sp>
      <p:sp>
        <p:nvSpPr>
          <p:cNvPr id="9" name="Platshållare för text 2">
            <a:extLst>
              <a:ext uri="{FF2B5EF4-FFF2-40B4-BE49-F238E27FC236}">
                <a16:creationId xmlns:a16="http://schemas.microsoft.com/office/drawing/2014/main" id="{67127587-DC29-5B47-ADC8-1E319DDF47A5}"/>
              </a:ext>
            </a:extLst>
          </p:cNvPr>
          <p:cNvSpPr>
            <a:spLocks noGrp="1"/>
          </p:cNvSpPr>
          <p:nvPr>
            <p:ph type="body" idx="1"/>
          </p:nvPr>
        </p:nvSpPr>
        <p:spPr>
          <a:xfrm>
            <a:off x="838200" y="1733238"/>
            <a:ext cx="7424057" cy="3391523"/>
          </a:xfrm>
          <a:prstGeom prst="rect">
            <a:avLst/>
          </a:prstGeom>
        </p:spPr>
        <p:txBody>
          <a:bodyPr vert="horz" lIns="0" tIns="0" rIns="0" bIns="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12" name="Bildobjekt 11">
            <a:extLst>
              <a:ext uri="{FF2B5EF4-FFF2-40B4-BE49-F238E27FC236}">
                <a16:creationId xmlns:a16="http://schemas.microsoft.com/office/drawing/2014/main" id="{A51FB4CF-B2C1-534A-BDFC-F8EA6D442658}"/>
              </a:ext>
            </a:extLst>
          </p:cNvPr>
          <p:cNvPicPr>
            <a:picLocks noChangeAspect="1"/>
          </p:cNvPicPr>
          <p:nvPr userDrawn="1"/>
        </p:nvPicPr>
        <p:blipFill rotWithShape="1">
          <a:blip r:embed="rId21"/>
          <a:srcRect l="12125" t="24049" r="10832" b="25610"/>
          <a:stretch/>
        </p:blipFill>
        <p:spPr>
          <a:xfrm>
            <a:off x="6774600" y="6020794"/>
            <a:ext cx="1836000" cy="567972"/>
          </a:xfrm>
          <a:prstGeom prst="rect">
            <a:avLst/>
          </a:prstGeom>
        </p:spPr>
      </p:pic>
      <p:sp>
        <p:nvSpPr>
          <p:cNvPr id="13" name="Platshållare för datum 3">
            <a:extLst>
              <a:ext uri="{FF2B5EF4-FFF2-40B4-BE49-F238E27FC236}">
                <a16:creationId xmlns:a16="http://schemas.microsoft.com/office/drawing/2014/main" id="{0293C519-60E6-B546-A361-A28D4715456F}"/>
              </a:ext>
            </a:extLst>
          </p:cNvPr>
          <p:cNvSpPr>
            <a:spLocks noGrp="1"/>
          </p:cNvSpPr>
          <p:nvPr>
            <p:ph type="dt" sz="half" idx="2"/>
          </p:nvPr>
        </p:nvSpPr>
        <p:spPr>
          <a:xfrm>
            <a:off x="308386" y="6356350"/>
            <a:ext cx="2743200" cy="365125"/>
          </a:xfrm>
          <a:prstGeom prst="rect">
            <a:avLst/>
          </a:prstGeom>
        </p:spPr>
        <p:txBody>
          <a:bodyPr wrap="none" lIns="0" tIns="0" rIns="0" bIns="0"/>
          <a:lstStyle>
            <a:lvl1pPr>
              <a:defRPr sz="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66391238-3F2E-1E40-A956-AB8E66EBBA24}" type="datetime1">
              <a:rPr lang="sv-SE" smtClean="0"/>
              <a:t>2021-12-13</a:t>
            </a:fld>
            <a:endParaRPr lang="sv-SE" dirty="0"/>
          </a:p>
        </p:txBody>
      </p:sp>
      <p:sp>
        <p:nvSpPr>
          <p:cNvPr id="14" name="Platshållare för bildnummer 5">
            <a:extLst>
              <a:ext uri="{FF2B5EF4-FFF2-40B4-BE49-F238E27FC236}">
                <a16:creationId xmlns:a16="http://schemas.microsoft.com/office/drawing/2014/main" id="{7165143C-E679-E145-A05A-DFAFAAEF289D}"/>
              </a:ext>
            </a:extLst>
          </p:cNvPr>
          <p:cNvSpPr>
            <a:spLocks noGrp="1"/>
          </p:cNvSpPr>
          <p:nvPr>
            <p:ph type="sldNum" sz="quarter" idx="4"/>
          </p:nvPr>
        </p:nvSpPr>
        <p:spPr>
          <a:xfrm>
            <a:off x="3200400" y="6356350"/>
            <a:ext cx="2743200" cy="365125"/>
          </a:xfrm>
          <a:prstGeom prst="rect">
            <a:avLst/>
          </a:prstGeom>
        </p:spPr>
        <p:txBody>
          <a:bodyPr wrap="none" lIns="0" tIns="0" rIns="0" bIns="0"/>
          <a:lstStyle>
            <a:lvl1pPr>
              <a:defRPr sz="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lgn="ctr"/>
            <a:fld id="{887E839E-BD91-CD49-B9B2-EDB19324AE82}" type="slidenum">
              <a:rPr lang="sv-SE" smtClean="0"/>
              <a:pPr algn="ctr"/>
              <a:t>‹#›</a:t>
            </a:fld>
            <a:endParaRPr lang="sv-SE" dirty="0"/>
          </a:p>
        </p:txBody>
      </p:sp>
    </p:spTree>
    <p:extLst>
      <p:ext uri="{BB962C8B-B14F-4D97-AF65-F5344CB8AC3E}">
        <p14:creationId xmlns:p14="http://schemas.microsoft.com/office/powerpoint/2010/main" val="34798720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50" r:id="rId13"/>
    <p:sldLayoutId id="2147483651" r:id="rId14"/>
    <p:sldLayoutId id="2147483652" r:id="rId15"/>
    <p:sldLayoutId id="2147483653" r:id="rId16"/>
    <p:sldLayoutId id="2147483657" r:id="rId17"/>
    <p:sldLayoutId id="2147483659" r:id="rId18"/>
    <p:sldLayoutId id="2147483658"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txStyles>
    <p:titleStyle>
      <a:lvl1pPr algn="l" defTabSz="914400" rtl="0" eaLnBrk="1" latinLnBrk="0" hangingPunct="1">
        <a:lnSpc>
          <a:spcPct val="90000"/>
        </a:lnSpc>
        <a:spcBef>
          <a:spcPct val="0"/>
        </a:spcBef>
        <a:buNone/>
        <a:defRPr sz="28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12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1F4F7"/>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692481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En bild som visar inomhus, person&#10;&#10;Automatiskt genererad beskrivning">
            <a:extLst>
              <a:ext uri="{FF2B5EF4-FFF2-40B4-BE49-F238E27FC236}">
                <a16:creationId xmlns:a16="http://schemas.microsoft.com/office/drawing/2014/main" id="{F6E13A10-517B-E340-9923-7D1CE8283185}"/>
              </a:ext>
            </a:extLst>
          </p:cNvPr>
          <p:cNvPicPr>
            <a:picLocks noChangeAspect="1"/>
          </p:cNvPicPr>
          <p:nvPr/>
        </p:nvPicPr>
        <p:blipFill rotWithShape="1">
          <a:blip r:embed="rId3"/>
          <a:srcRect t="-90" b="38163"/>
          <a:stretch/>
        </p:blipFill>
        <p:spPr>
          <a:xfrm>
            <a:off x="0" y="-16329"/>
            <a:ext cx="9144000" cy="3890306"/>
          </a:xfrm>
          <a:prstGeom prst="rect">
            <a:avLst/>
          </a:prstGeom>
        </p:spPr>
      </p:pic>
      <p:sp>
        <p:nvSpPr>
          <p:cNvPr id="3" name="Rubrik 2">
            <a:extLst>
              <a:ext uri="{FF2B5EF4-FFF2-40B4-BE49-F238E27FC236}">
                <a16:creationId xmlns:a16="http://schemas.microsoft.com/office/drawing/2014/main" id="{4535BDCA-C766-4B48-8983-6B1499932BEE}"/>
              </a:ext>
            </a:extLst>
          </p:cNvPr>
          <p:cNvSpPr>
            <a:spLocks noGrp="1"/>
          </p:cNvSpPr>
          <p:nvPr>
            <p:ph type="title"/>
          </p:nvPr>
        </p:nvSpPr>
        <p:spPr>
          <a:xfrm>
            <a:off x="628651" y="4849242"/>
            <a:ext cx="5935436" cy="967126"/>
          </a:xfrm>
        </p:spPr>
        <p:txBody>
          <a:bodyPr>
            <a:normAutofit/>
          </a:bodyPr>
          <a:lstStyle/>
          <a:p>
            <a:r>
              <a:rPr lang="sv-SE" sz="2800" b="0" dirty="0"/>
              <a:t>Patientvald forskning för ett längre liv och en bättre vardag </a:t>
            </a:r>
          </a:p>
        </p:txBody>
      </p:sp>
      <p:sp>
        <p:nvSpPr>
          <p:cNvPr id="8" name="Rubrik 2">
            <a:extLst>
              <a:ext uri="{FF2B5EF4-FFF2-40B4-BE49-F238E27FC236}">
                <a16:creationId xmlns:a16="http://schemas.microsoft.com/office/drawing/2014/main" id="{208E0CBF-8A6C-F040-BFA7-6C2BEF7ABE54}"/>
              </a:ext>
            </a:extLst>
          </p:cNvPr>
          <p:cNvSpPr txBox="1">
            <a:spLocks/>
          </p:cNvSpPr>
          <p:nvPr/>
        </p:nvSpPr>
        <p:spPr>
          <a:xfrm>
            <a:off x="628651" y="4225105"/>
            <a:ext cx="8034902" cy="967126"/>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sv-SE" sz="2800" dirty="0"/>
              <a:t>Riksförbundet </a:t>
            </a:r>
            <a:r>
              <a:rPr lang="sv-SE" sz="2800" dirty="0" err="1"/>
              <a:t>HjärtLung</a:t>
            </a:r>
            <a:r>
              <a:rPr lang="sv-SE" sz="2800" dirty="0"/>
              <a:t> Forskning</a:t>
            </a:r>
            <a:endParaRPr lang="sv-SE" sz="2800" b="0" dirty="0"/>
          </a:p>
        </p:txBody>
      </p:sp>
      <p:sp>
        <p:nvSpPr>
          <p:cNvPr id="10" name="Platshållare för datum 9">
            <a:extLst>
              <a:ext uri="{FF2B5EF4-FFF2-40B4-BE49-F238E27FC236}">
                <a16:creationId xmlns:a16="http://schemas.microsoft.com/office/drawing/2014/main" id="{D7D7AB5E-59E0-BC4A-AC7F-FE595E271627}"/>
              </a:ext>
            </a:extLst>
          </p:cNvPr>
          <p:cNvSpPr>
            <a:spLocks noGrp="1"/>
          </p:cNvSpPr>
          <p:nvPr>
            <p:ph type="dt" sz="half" idx="2"/>
          </p:nvPr>
        </p:nvSpPr>
        <p:spPr/>
        <p:txBody>
          <a:bodyPr/>
          <a:lstStyle/>
          <a:p>
            <a:fld id="{EFB5E852-0AAD-B640-9A07-A95C4F9E9A49}" type="datetime1">
              <a:rPr lang="sv-SE" smtClean="0"/>
              <a:t>2021-12-13</a:t>
            </a:fld>
            <a:endParaRPr lang="sv-SE" dirty="0"/>
          </a:p>
        </p:txBody>
      </p:sp>
      <p:sp>
        <p:nvSpPr>
          <p:cNvPr id="11" name="Platshållare för bildnummer 10">
            <a:extLst>
              <a:ext uri="{FF2B5EF4-FFF2-40B4-BE49-F238E27FC236}">
                <a16:creationId xmlns:a16="http://schemas.microsoft.com/office/drawing/2014/main" id="{261E4EA9-7686-3640-9D93-C2433B8EF884}"/>
              </a:ext>
            </a:extLst>
          </p:cNvPr>
          <p:cNvSpPr>
            <a:spLocks noGrp="1"/>
          </p:cNvSpPr>
          <p:nvPr>
            <p:ph type="sldNum" sz="quarter" idx="4"/>
          </p:nvPr>
        </p:nvSpPr>
        <p:spPr/>
        <p:txBody>
          <a:bodyPr/>
          <a:lstStyle/>
          <a:p>
            <a:pPr algn="ctr"/>
            <a:fld id="{887E839E-BD91-CD49-B9B2-EDB19324AE82}" type="slidenum">
              <a:rPr lang="sv-SE" smtClean="0"/>
              <a:pPr algn="ctr"/>
              <a:t>2</a:t>
            </a:fld>
            <a:endParaRPr lang="sv-SE" dirty="0"/>
          </a:p>
        </p:txBody>
      </p:sp>
    </p:spTree>
    <p:extLst>
      <p:ext uri="{BB962C8B-B14F-4D97-AF65-F5344CB8AC3E}">
        <p14:creationId xmlns:p14="http://schemas.microsoft.com/office/powerpoint/2010/main" val="3925153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7C2B0BC3-3CE1-9D4D-AF29-661FA3429878}"/>
              </a:ext>
            </a:extLst>
          </p:cNvPr>
          <p:cNvSpPr>
            <a:spLocks noGrp="1"/>
          </p:cNvSpPr>
          <p:nvPr>
            <p:ph type="title"/>
          </p:nvPr>
        </p:nvSpPr>
        <p:spPr/>
        <p:txBody>
          <a:bodyPr>
            <a:normAutofit fontScale="90000"/>
          </a:bodyPr>
          <a:lstStyle/>
          <a:p>
            <a:r>
              <a:rPr lang="sv-SE" dirty="0"/>
              <a:t>Forskning till nytta för våra medlemmar </a:t>
            </a:r>
            <a:r>
              <a:rPr lang="sv-SE" dirty="0">
                <a:solidFill>
                  <a:srgbClr val="CC0F37"/>
                </a:solidFill>
              </a:rPr>
              <a:t>&amp; </a:t>
            </a:r>
            <a:r>
              <a:rPr lang="sv-SE" dirty="0"/>
              <a:t>alla med hjärt-, kärl- och lungsjukdom</a:t>
            </a:r>
          </a:p>
        </p:txBody>
      </p:sp>
      <p:sp>
        <p:nvSpPr>
          <p:cNvPr id="2" name="Platshållare för innehåll 1">
            <a:extLst>
              <a:ext uri="{FF2B5EF4-FFF2-40B4-BE49-F238E27FC236}">
                <a16:creationId xmlns:a16="http://schemas.microsoft.com/office/drawing/2014/main" id="{1A640248-7A75-3A40-94C2-D0E49F305449}"/>
              </a:ext>
            </a:extLst>
          </p:cNvPr>
          <p:cNvSpPr>
            <a:spLocks noGrp="1"/>
          </p:cNvSpPr>
          <p:nvPr>
            <p:ph idx="1"/>
          </p:nvPr>
        </p:nvSpPr>
        <p:spPr/>
        <p:txBody>
          <a:bodyPr>
            <a:normAutofit/>
          </a:bodyPr>
          <a:lstStyle/>
          <a:p>
            <a:r>
              <a:rPr lang="sv-SE" dirty="0"/>
              <a:t>I Sverige lever över 2 miljoner med hjärt-, kärl- och lungsjukdom</a:t>
            </a:r>
          </a:p>
          <a:p>
            <a:r>
              <a:rPr lang="sv-SE" dirty="0"/>
              <a:t>Forskning behövs för att förebygga och behandla sjukdom i hjärta, kärl och lungor samt öka livskvalitén för den som lever med sjukdom</a:t>
            </a:r>
          </a:p>
          <a:p>
            <a:r>
              <a:rPr lang="sv-SE" dirty="0"/>
              <a:t>Vi stödjer forskning som gör skillnad för livet och vardagen när sjukdomen är ett faktum</a:t>
            </a:r>
          </a:p>
          <a:p>
            <a:endParaRPr lang="sv-SE" dirty="0"/>
          </a:p>
          <a:p>
            <a:endParaRPr lang="sv-SE" dirty="0"/>
          </a:p>
        </p:txBody>
      </p:sp>
      <p:sp>
        <p:nvSpPr>
          <p:cNvPr id="4" name="Platshållare för datum 3">
            <a:extLst>
              <a:ext uri="{FF2B5EF4-FFF2-40B4-BE49-F238E27FC236}">
                <a16:creationId xmlns:a16="http://schemas.microsoft.com/office/drawing/2014/main" id="{F38B3649-5186-664F-9E71-835083CE5AA7}"/>
              </a:ext>
            </a:extLst>
          </p:cNvPr>
          <p:cNvSpPr>
            <a:spLocks noGrp="1"/>
          </p:cNvSpPr>
          <p:nvPr>
            <p:ph type="dt" sz="half" idx="2"/>
          </p:nvPr>
        </p:nvSpPr>
        <p:spPr/>
        <p:txBody>
          <a:bodyPr/>
          <a:lstStyle/>
          <a:p>
            <a:fld id="{957D10D6-377F-0A40-8031-DCC784F7FF02}" type="datetime1">
              <a:rPr lang="sv-SE" smtClean="0"/>
              <a:t>2021-12-13</a:t>
            </a:fld>
            <a:endParaRPr lang="sv-SE" dirty="0"/>
          </a:p>
        </p:txBody>
      </p:sp>
      <p:sp>
        <p:nvSpPr>
          <p:cNvPr id="5" name="Platshållare för bildnummer 4">
            <a:extLst>
              <a:ext uri="{FF2B5EF4-FFF2-40B4-BE49-F238E27FC236}">
                <a16:creationId xmlns:a16="http://schemas.microsoft.com/office/drawing/2014/main" id="{3BF3C0A7-0ED2-5F4A-8D3C-A3A2703C761D}"/>
              </a:ext>
            </a:extLst>
          </p:cNvPr>
          <p:cNvSpPr>
            <a:spLocks noGrp="1"/>
          </p:cNvSpPr>
          <p:nvPr>
            <p:ph type="sldNum" sz="quarter" idx="4"/>
          </p:nvPr>
        </p:nvSpPr>
        <p:spPr/>
        <p:txBody>
          <a:bodyPr/>
          <a:lstStyle/>
          <a:p>
            <a:pPr algn="ctr"/>
            <a:fld id="{887E839E-BD91-CD49-B9B2-EDB19324AE82}" type="slidenum">
              <a:rPr lang="sv-SE" smtClean="0"/>
              <a:pPr algn="ctr"/>
              <a:t>3</a:t>
            </a:fld>
            <a:endParaRPr lang="sv-SE" dirty="0"/>
          </a:p>
        </p:txBody>
      </p:sp>
    </p:spTree>
    <p:extLst>
      <p:ext uri="{BB962C8B-B14F-4D97-AF65-F5344CB8AC3E}">
        <p14:creationId xmlns:p14="http://schemas.microsoft.com/office/powerpoint/2010/main" val="1520223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D43B022F-7DD8-6E45-BEC8-E2E535452292}"/>
              </a:ext>
            </a:extLst>
          </p:cNvPr>
          <p:cNvSpPr>
            <a:spLocks noGrp="1"/>
          </p:cNvSpPr>
          <p:nvPr>
            <p:ph type="title"/>
          </p:nvPr>
        </p:nvSpPr>
        <p:spPr/>
        <p:txBody>
          <a:bodyPr/>
          <a:lstStyle/>
          <a:p>
            <a:r>
              <a:rPr lang="sv-SE" dirty="0"/>
              <a:t>Patientvald forskning… </a:t>
            </a:r>
          </a:p>
        </p:txBody>
      </p:sp>
      <p:sp>
        <p:nvSpPr>
          <p:cNvPr id="2" name="Platshållare för innehåll 1">
            <a:extLst>
              <a:ext uri="{FF2B5EF4-FFF2-40B4-BE49-F238E27FC236}">
                <a16:creationId xmlns:a16="http://schemas.microsoft.com/office/drawing/2014/main" id="{AF1AD2A9-99EA-1B4F-A240-093FC0E87D5F}"/>
              </a:ext>
            </a:extLst>
          </p:cNvPr>
          <p:cNvSpPr>
            <a:spLocks noGrp="1"/>
          </p:cNvSpPr>
          <p:nvPr>
            <p:ph idx="1"/>
          </p:nvPr>
        </p:nvSpPr>
        <p:spPr>
          <a:xfrm>
            <a:off x="628650" y="1541462"/>
            <a:ext cx="7886700" cy="3775075"/>
          </a:xfrm>
        </p:spPr>
        <p:txBody>
          <a:bodyPr>
            <a:noAutofit/>
          </a:bodyPr>
          <a:lstStyle/>
          <a:p>
            <a:r>
              <a:rPr lang="sv-SE" dirty="0"/>
              <a:t>Vi är en patientorganisation med över 80 års erfarenhet och mer än 35 000 medlemmar</a:t>
            </a:r>
          </a:p>
          <a:p>
            <a:r>
              <a:rPr lang="sv-SE" dirty="0"/>
              <a:t>Vi vet hur vardagen ser ut för den som lever med hjärt-, kärl- eller lungsjukdom idag</a:t>
            </a:r>
          </a:p>
          <a:p>
            <a:r>
              <a:rPr lang="sv-SE" dirty="0"/>
              <a:t>Därför kan vi välja forskning som gör skillnad för livet och vardagen efter diagnosen</a:t>
            </a:r>
          </a:p>
          <a:p>
            <a:pPr marL="0" indent="0">
              <a:buNone/>
            </a:pPr>
            <a:r>
              <a:rPr lang="sv-SE" sz="2400" b="1" dirty="0">
                <a:solidFill>
                  <a:srgbClr val="CC0F37"/>
                </a:solidFill>
              </a:rPr>
              <a:t>…för att vi vet hur det är</a:t>
            </a:r>
          </a:p>
          <a:p>
            <a:endParaRPr lang="sv-SE" dirty="0"/>
          </a:p>
          <a:p>
            <a:endParaRPr lang="sv-SE" dirty="0"/>
          </a:p>
        </p:txBody>
      </p:sp>
      <p:sp>
        <p:nvSpPr>
          <p:cNvPr id="4" name="Platshållare för datum 3">
            <a:extLst>
              <a:ext uri="{FF2B5EF4-FFF2-40B4-BE49-F238E27FC236}">
                <a16:creationId xmlns:a16="http://schemas.microsoft.com/office/drawing/2014/main" id="{2D621F5A-970F-804C-A978-7418DA96F33D}"/>
              </a:ext>
            </a:extLst>
          </p:cNvPr>
          <p:cNvSpPr>
            <a:spLocks noGrp="1"/>
          </p:cNvSpPr>
          <p:nvPr>
            <p:ph type="dt" sz="half" idx="2"/>
          </p:nvPr>
        </p:nvSpPr>
        <p:spPr/>
        <p:txBody>
          <a:bodyPr/>
          <a:lstStyle/>
          <a:p>
            <a:fld id="{AE489DD7-72D3-2242-848F-369F1ED6E7F4}" type="datetime1">
              <a:rPr lang="sv-SE" smtClean="0"/>
              <a:pPr/>
              <a:t>2021-12-13</a:t>
            </a:fld>
            <a:endParaRPr lang="sv-SE" dirty="0"/>
          </a:p>
        </p:txBody>
      </p:sp>
      <p:sp>
        <p:nvSpPr>
          <p:cNvPr id="5" name="Platshållare för bildnummer 4">
            <a:extLst>
              <a:ext uri="{FF2B5EF4-FFF2-40B4-BE49-F238E27FC236}">
                <a16:creationId xmlns:a16="http://schemas.microsoft.com/office/drawing/2014/main" id="{7F9F4C7A-46A2-6A48-B4D9-068D376E666D}"/>
              </a:ext>
            </a:extLst>
          </p:cNvPr>
          <p:cNvSpPr>
            <a:spLocks noGrp="1"/>
          </p:cNvSpPr>
          <p:nvPr>
            <p:ph type="sldNum" sz="quarter" idx="4"/>
          </p:nvPr>
        </p:nvSpPr>
        <p:spPr/>
        <p:txBody>
          <a:bodyPr/>
          <a:lstStyle/>
          <a:p>
            <a:pPr algn="ctr"/>
            <a:fld id="{887E839E-BD91-CD49-B9B2-EDB19324AE82}" type="slidenum">
              <a:rPr lang="sv-SE" smtClean="0"/>
              <a:pPr algn="ctr"/>
              <a:t>4</a:t>
            </a:fld>
            <a:endParaRPr lang="sv-SE" dirty="0"/>
          </a:p>
        </p:txBody>
      </p:sp>
    </p:spTree>
    <p:extLst>
      <p:ext uri="{BB962C8B-B14F-4D97-AF65-F5344CB8AC3E}">
        <p14:creationId xmlns:p14="http://schemas.microsoft.com/office/powerpoint/2010/main" val="3444171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435FF696-9C1B-F04B-B8DF-872C169FE7A0}"/>
              </a:ext>
            </a:extLst>
          </p:cNvPr>
          <p:cNvSpPr>
            <a:spLocks noGrp="1"/>
          </p:cNvSpPr>
          <p:nvPr>
            <p:ph type="title"/>
          </p:nvPr>
        </p:nvSpPr>
        <p:spPr/>
        <p:txBody>
          <a:bodyPr/>
          <a:lstStyle/>
          <a:p>
            <a:r>
              <a:rPr lang="sv-SE" dirty="0"/>
              <a:t>Patientvald forskning… </a:t>
            </a:r>
          </a:p>
        </p:txBody>
      </p:sp>
      <p:sp>
        <p:nvSpPr>
          <p:cNvPr id="2" name="Platshållare för innehåll 1">
            <a:extLst>
              <a:ext uri="{FF2B5EF4-FFF2-40B4-BE49-F238E27FC236}">
                <a16:creationId xmlns:a16="http://schemas.microsoft.com/office/drawing/2014/main" id="{0023028E-4F76-764B-8F57-83CB900BD69F}"/>
              </a:ext>
            </a:extLst>
          </p:cNvPr>
          <p:cNvSpPr>
            <a:spLocks noGrp="1"/>
          </p:cNvSpPr>
          <p:nvPr>
            <p:ph idx="1"/>
          </p:nvPr>
        </p:nvSpPr>
        <p:spPr>
          <a:xfrm>
            <a:off x="628650" y="2699377"/>
            <a:ext cx="4269921" cy="2906176"/>
          </a:xfrm>
        </p:spPr>
        <p:txBody>
          <a:bodyPr>
            <a:normAutofit/>
          </a:bodyPr>
          <a:lstStyle/>
          <a:p>
            <a:pPr marL="0" indent="0">
              <a:buNone/>
            </a:pPr>
            <a:r>
              <a:rPr lang="sv-SE" b="1" dirty="0">
                <a:solidFill>
                  <a:srgbClr val="CC0F37"/>
                </a:solidFill>
              </a:rPr>
              <a:t>Vi prioriterar forskning om:</a:t>
            </a:r>
            <a:endParaRPr lang="sv-SE" dirty="0">
              <a:solidFill>
                <a:srgbClr val="CC0F37"/>
              </a:solidFill>
            </a:endParaRPr>
          </a:p>
          <a:p>
            <a:r>
              <a:rPr lang="sv-SE" dirty="0"/>
              <a:t>Rehabilitering</a:t>
            </a:r>
          </a:p>
          <a:p>
            <a:r>
              <a:rPr lang="sv-SE" dirty="0"/>
              <a:t>Förebygga återfall och försämring</a:t>
            </a:r>
          </a:p>
          <a:p>
            <a:r>
              <a:rPr lang="sv-SE" dirty="0"/>
              <a:t>Egenvård</a:t>
            </a:r>
          </a:p>
        </p:txBody>
      </p:sp>
      <p:sp>
        <p:nvSpPr>
          <p:cNvPr id="10" name="Platshållare för datum 9">
            <a:extLst>
              <a:ext uri="{FF2B5EF4-FFF2-40B4-BE49-F238E27FC236}">
                <a16:creationId xmlns:a16="http://schemas.microsoft.com/office/drawing/2014/main" id="{E158869B-4928-1349-89CF-6E66E5F58801}"/>
              </a:ext>
            </a:extLst>
          </p:cNvPr>
          <p:cNvSpPr>
            <a:spLocks noGrp="1"/>
          </p:cNvSpPr>
          <p:nvPr>
            <p:ph type="dt" sz="half" idx="2"/>
          </p:nvPr>
        </p:nvSpPr>
        <p:spPr/>
        <p:txBody>
          <a:bodyPr/>
          <a:lstStyle/>
          <a:p>
            <a:fld id="{25DEC0DB-8B87-3B40-88CA-0494B6AD0F1F}" type="datetime1">
              <a:rPr lang="sv-SE" smtClean="0"/>
              <a:t>2021-12-13</a:t>
            </a:fld>
            <a:endParaRPr lang="sv-SE" dirty="0"/>
          </a:p>
        </p:txBody>
      </p:sp>
      <p:sp>
        <p:nvSpPr>
          <p:cNvPr id="11" name="Platshållare för bildnummer 10">
            <a:extLst>
              <a:ext uri="{FF2B5EF4-FFF2-40B4-BE49-F238E27FC236}">
                <a16:creationId xmlns:a16="http://schemas.microsoft.com/office/drawing/2014/main" id="{11F0FE75-EE79-A142-9496-1C80D22CEEFA}"/>
              </a:ext>
            </a:extLst>
          </p:cNvPr>
          <p:cNvSpPr>
            <a:spLocks noGrp="1"/>
          </p:cNvSpPr>
          <p:nvPr>
            <p:ph type="sldNum" sz="quarter" idx="4"/>
          </p:nvPr>
        </p:nvSpPr>
        <p:spPr/>
        <p:txBody>
          <a:bodyPr/>
          <a:lstStyle/>
          <a:p>
            <a:pPr algn="ctr"/>
            <a:fld id="{887E839E-BD91-CD49-B9B2-EDB19324AE82}" type="slidenum">
              <a:rPr lang="sv-SE" smtClean="0"/>
              <a:pPr algn="ctr"/>
              <a:t>5</a:t>
            </a:fld>
            <a:endParaRPr lang="sv-SE" dirty="0"/>
          </a:p>
        </p:txBody>
      </p:sp>
      <p:sp>
        <p:nvSpPr>
          <p:cNvPr id="3" name="Platshållare för innehåll 2">
            <a:extLst>
              <a:ext uri="{FF2B5EF4-FFF2-40B4-BE49-F238E27FC236}">
                <a16:creationId xmlns:a16="http://schemas.microsoft.com/office/drawing/2014/main" id="{6C5AFB13-E839-5747-BFD3-2AB03AD0CC49}"/>
              </a:ext>
            </a:extLst>
          </p:cNvPr>
          <p:cNvSpPr>
            <a:spLocks noGrp="1"/>
          </p:cNvSpPr>
          <p:nvPr>
            <p:ph sz="half" idx="4294967295"/>
          </p:nvPr>
        </p:nvSpPr>
        <p:spPr>
          <a:xfrm>
            <a:off x="4849585" y="3341106"/>
            <a:ext cx="3886200" cy="1425575"/>
          </a:xfrm>
        </p:spPr>
        <p:txBody>
          <a:bodyPr>
            <a:normAutofit fontScale="92500" lnSpcReduction="10000"/>
          </a:bodyPr>
          <a:lstStyle/>
          <a:p>
            <a:pPr>
              <a:spcBef>
                <a:spcPts val="750"/>
              </a:spcBef>
              <a:spcAft>
                <a:spcPts val="1000"/>
              </a:spcAft>
            </a:pPr>
            <a:r>
              <a:rPr lang="sv-SE" sz="2100" dirty="0"/>
              <a:t>Livsstil</a:t>
            </a:r>
          </a:p>
          <a:p>
            <a:pPr>
              <a:spcBef>
                <a:spcPts val="750"/>
              </a:spcBef>
              <a:spcAft>
                <a:spcPts val="1000"/>
              </a:spcAft>
            </a:pPr>
            <a:r>
              <a:rPr lang="sv-SE" sz="2100" dirty="0"/>
              <a:t>Mental hälsa</a:t>
            </a:r>
          </a:p>
          <a:p>
            <a:pPr>
              <a:spcBef>
                <a:spcPts val="750"/>
              </a:spcBef>
              <a:spcAft>
                <a:spcPts val="1000"/>
              </a:spcAft>
            </a:pPr>
            <a:r>
              <a:rPr lang="sv-SE" sz="2100" dirty="0"/>
              <a:t>Mötet med vården</a:t>
            </a:r>
          </a:p>
        </p:txBody>
      </p:sp>
      <p:sp>
        <p:nvSpPr>
          <p:cNvPr id="5" name="Platshållare för innehåll 1">
            <a:extLst>
              <a:ext uri="{FF2B5EF4-FFF2-40B4-BE49-F238E27FC236}">
                <a16:creationId xmlns:a16="http://schemas.microsoft.com/office/drawing/2014/main" id="{F4F65734-E438-9C48-9C38-55548E2D95B9}"/>
              </a:ext>
            </a:extLst>
          </p:cNvPr>
          <p:cNvSpPr txBox="1">
            <a:spLocks/>
          </p:cNvSpPr>
          <p:nvPr/>
        </p:nvSpPr>
        <p:spPr>
          <a:xfrm>
            <a:off x="628650" y="1964296"/>
            <a:ext cx="3886200" cy="3161221"/>
          </a:xfrm>
          <a:prstGeom prst="rect">
            <a:avLst/>
          </a:prstGeom>
        </p:spPr>
        <p:txBody>
          <a:bodyPr vert="horz" lIns="68580" tIns="34290" rIns="68580" bIns="34290" rtlCol="0">
            <a:normAutofit/>
          </a:bodyPr>
          <a:lstStyle>
            <a:lvl1pPr marL="228600" indent="-228600" algn="l" defTabSz="914400" rtl="0" eaLnBrk="1" latinLnBrk="0" hangingPunct="1">
              <a:lnSpc>
                <a:spcPts val="2800"/>
              </a:lnSpc>
              <a:spcBef>
                <a:spcPts val="10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ts val="28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ts val="28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ts val="2800"/>
              </a:lnSpc>
              <a:spcBef>
                <a:spcPts val="5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ts val="2800"/>
              </a:lnSpc>
              <a:spcBef>
                <a:spcPts val="500"/>
              </a:spcBef>
              <a:buFont typeface="Arial" panose="020B0604020202020204" pitchFamily="34" charset="0"/>
              <a:buChar char="•"/>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sv-SE" sz="1500"/>
          </a:p>
        </p:txBody>
      </p:sp>
      <p:sp>
        <p:nvSpPr>
          <p:cNvPr id="6" name="Platshållare för innehåll 1">
            <a:extLst>
              <a:ext uri="{FF2B5EF4-FFF2-40B4-BE49-F238E27FC236}">
                <a16:creationId xmlns:a16="http://schemas.microsoft.com/office/drawing/2014/main" id="{09B2D439-485F-B742-B44F-EAFAE267E9CB}"/>
              </a:ext>
            </a:extLst>
          </p:cNvPr>
          <p:cNvSpPr txBox="1">
            <a:spLocks/>
          </p:cNvSpPr>
          <p:nvPr/>
        </p:nvSpPr>
        <p:spPr>
          <a:xfrm>
            <a:off x="628650" y="1795484"/>
            <a:ext cx="3886200" cy="3161221"/>
          </a:xfrm>
          <a:prstGeom prst="rect">
            <a:avLst/>
          </a:prstGeom>
        </p:spPr>
        <p:txBody>
          <a:bodyPr vert="horz" lIns="68580" tIns="34290" rIns="68580" bIns="34290" rtlCol="0">
            <a:normAutofit/>
          </a:bodyPr>
          <a:lstStyle>
            <a:lvl1pPr marL="228600" indent="-228600" algn="l" defTabSz="914400" rtl="0" eaLnBrk="1" latinLnBrk="0" hangingPunct="1">
              <a:lnSpc>
                <a:spcPts val="2800"/>
              </a:lnSpc>
              <a:spcBef>
                <a:spcPts val="10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ts val="28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ts val="28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ts val="2800"/>
              </a:lnSpc>
              <a:spcBef>
                <a:spcPts val="5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ts val="2800"/>
              </a:lnSpc>
              <a:spcBef>
                <a:spcPts val="500"/>
              </a:spcBef>
              <a:buFont typeface="Arial" panose="020B0604020202020204" pitchFamily="34" charset="0"/>
              <a:buChar char="•"/>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sv-SE" sz="1500"/>
          </a:p>
        </p:txBody>
      </p:sp>
      <p:sp>
        <p:nvSpPr>
          <p:cNvPr id="7" name="Platshållare för innehåll 1">
            <a:extLst>
              <a:ext uri="{FF2B5EF4-FFF2-40B4-BE49-F238E27FC236}">
                <a16:creationId xmlns:a16="http://schemas.microsoft.com/office/drawing/2014/main" id="{5BF256F7-828E-F24E-9E70-B9CF70AFDA95}"/>
              </a:ext>
            </a:extLst>
          </p:cNvPr>
          <p:cNvSpPr txBox="1">
            <a:spLocks/>
          </p:cNvSpPr>
          <p:nvPr/>
        </p:nvSpPr>
        <p:spPr>
          <a:xfrm>
            <a:off x="628650" y="1953746"/>
            <a:ext cx="3886200" cy="3161221"/>
          </a:xfrm>
          <a:prstGeom prst="rect">
            <a:avLst/>
          </a:prstGeom>
        </p:spPr>
        <p:txBody>
          <a:bodyPr vert="horz" lIns="68580" tIns="34290" rIns="68580" bIns="34290" rtlCol="0">
            <a:normAutofit/>
          </a:bodyPr>
          <a:lstStyle>
            <a:lvl1pPr marL="228600" indent="-228600" algn="l" defTabSz="914400" rtl="0" eaLnBrk="1" latinLnBrk="0" hangingPunct="1">
              <a:lnSpc>
                <a:spcPts val="2800"/>
              </a:lnSpc>
              <a:spcBef>
                <a:spcPts val="10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ts val="28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ts val="28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ts val="2800"/>
              </a:lnSpc>
              <a:spcBef>
                <a:spcPts val="5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ts val="2800"/>
              </a:lnSpc>
              <a:spcBef>
                <a:spcPts val="500"/>
              </a:spcBef>
              <a:buFont typeface="Arial" panose="020B0604020202020204" pitchFamily="34" charset="0"/>
              <a:buChar char="•"/>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sv-SE" sz="1500"/>
          </a:p>
        </p:txBody>
      </p:sp>
      <p:sp>
        <p:nvSpPr>
          <p:cNvPr id="9" name="Platshållare för innehåll 1">
            <a:extLst>
              <a:ext uri="{FF2B5EF4-FFF2-40B4-BE49-F238E27FC236}">
                <a16:creationId xmlns:a16="http://schemas.microsoft.com/office/drawing/2014/main" id="{DAE75B0F-FA51-8849-B588-76E95FA65411}"/>
              </a:ext>
            </a:extLst>
          </p:cNvPr>
          <p:cNvSpPr txBox="1">
            <a:spLocks/>
          </p:cNvSpPr>
          <p:nvPr/>
        </p:nvSpPr>
        <p:spPr>
          <a:xfrm>
            <a:off x="626891" y="1534884"/>
            <a:ext cx="7886699" cy="661336"/>
          </a:xfrm>
          <a:prstGeom prst="rect">
            <a:avLst/>
          </a:prstGeom>
        </p:spPr>
        <p:txBody>
          <a:bodyPr vert="horz" lIns="68580" tIns="34290" rIns="68580" bIns="34290" rtlCol="0">
            <a:noAutofit/>
          </a:bodyPr>
          <a:lstStyle>
            <a:lvl1pPr marL="228600" indent="-228600" algn="l" defTabSz="914400" rtl="0" eaLnBrk="1" latinLnBrk="0" hangingPunct="1">
              <a:lnSpc>
                <a:spcPts val="2800"/>
              </a:lnSpc>
              <a:spcBef>
                <a:spcPts val="10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ts val="28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ts val="28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ts val="2800"/>
              </a:lnSpc>
              <a:spcBef>
                <a:spcPts val="5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ts val="2800"/>
              </a:lnSpc>
              <a:spcBef>
                <a:spcPts val="500"/>
              </a:spcBef>
              <a:buFont typeface="Arial" panose="020B0604020202020204" pitchFamily="34" charset="0"/>
              <a:buChar char="•"/>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100" dirty="0"/>
              <a:t>Vi vill öka kunskaperna om vad du och vården kan göra för att du ska må så bra som möjligt efter diagnosen</a:t>
            </a:r>
          </a:p>
        </p:txBody>
      </p:sp>
    </p:spTree>
    <p:extLst>
      <p:ext uri="{BB962C8B-B14F-4D97-AF65-F5344CB8AC3E}">
        <p14:creationId xmlns:p14="http://schemas.microsoft.com/office/powerpoint/2010/main" val="349803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C8202566-CC1C-F34E-BF82-9C1E30364F70}"/>
              </a:ext>
            </a:extLst>
          </p:cNvPr>
          <p:cNvSpPr>
            <a:spLocks noGrp="1"/>
          </p:cNvSpPr>
          <p:nvPr>
            <p:ph type="title"/>
          </p:nvPr>
        </p:nvSpPr>
        <p:spPr/>
        <p:txBody>
          <a:bodyPr/>
          <a:lstStyle/>
          <a:p>
            <a:r>
              <a:rPr lang="sv-SE" dirty="0"/>
              <a:t>Fakta om Riksförbundet </a:t>
            </a:r>
            <a:r>
              <a:rPr lang="sv-SE" dirty="0" err="1"/>
              <a:t>HjärtLung</a:t>
            </a:r>
            <a:r>
              <a:rPr lang="sv-SE" dirty="0"/>
              <a:t> Forskning</a:t>
            </a:r>
          </a:p>
        </p:txBody>
      </p:sp>
      <p:sp>
        <p:nvSpPr>
          <p:cNvPr id="2" name="Platshållare för innehåll 1">
            <a:extLst>
              <a:ext uri="{FF2B5EF4-FFF2-40B4-BE49-F238E27FC236}">
                <a16:creationId xmlns:a16="http://schemas.microsoft.com/office/drawing/2014/main" id="{2924AB35-A9D5-AA46-99EB-CC28F400D0F3}"/>
              </a:ext>
            </a:extLst>
          </p:cNvPr>
          <p:cNvSpPr>
            <a:spLocks noGrp="1"/>
          </p:cNvSpPr>
          <p:nvPr>
            <p:ph idx="1"/>
          </p:nvPr>
        </p:nvSpPr>
        <p:spPr>
          <a:xfrm>
            <a:off x="628650" y="1591126"/>
            <a:ext cx="7886700" cy="3775075"/>
          </a:xfrm>
        </p:spPr>
        <p:txBody>
          <a:bodyPr>
            <a:normAutofit fontScale="92500" lnSpcReduction="10000"/>
          </a:bodyPr>
          <a:lstStyle/>
          <a:p>
            <a:r>
              <a:rPr lang="sv-SE" dirty="0"/>
              <a:t>Vi delar årligen ut över 2 miljoner kronor till cirka 20 forskningsprojekt</a:t>
            </a:r>
          </a:p>
          <a:p>
            <a:r>
              <a:rPr lang="sv-SE" b="1" dirty="0">
                <a:solidFill>
                  <a:srgbClr val="CC0F37"/>
                </a:solidFill>
              </a:rPr>
              <a:t>Över 150 projekt </a:t>
            </a:r>
            <a:r>
              <a:rPr lang="sv-SE" dirty="0"/>
              <a:t>har fått finansiering de senaste 10 åren</a:t>
            </a:r>
          </a:p>
          <a:p>
            <a:r>
              <a:rPr lang="sv-SE" dirty="0"/>
              <a:t>Medel till forskning kommer främst från gåvor, testamenten och våra lokalföreningar</a:t>
            </a:r>
          </a:p>
          <a:p>
            <a:r>
              <a:rPr lang="sv-SE" dirty="0"/>
              <a:t>Alla ansökningar granskas av ett professionellt forskningsråd</a:t>
            </a:r>
          </a:p>
          <a:p>
            <a:r>
              <a:rPr lang="sv-SE" dirty="0"/>
              <a:t>Vi har 90-konto och är godkända av Giva Sverige och Givarguiden</a:t>
            </a:r>
          </a:p>
          <a:p>
            <a:endParaRPr lang="sv-SE" dirty="0"/>
          </a:p>
          <a:p>
            <a:endParaRPr lang="sv-SE" dirty="0"/>
          </a:p>
        </p:txBody>
      </p:sp>
      <p:pic>
        <p:nvPicPr>
          <p:cNvPr id="4" name="Picture 2" descr="https://www.hjart-lung.se/contentassets/e5b1c35412154fd6a0f91406f8e15cd4/stod-oss.jpg">
            <a:extLst>
              <a:ext uri="{FF2B5EF4-FFF2-40B4-BE49-F238E27FC236}">
                <a16:creationId xmlns:a16="http://schemas.microsoft.com/office/drawing/2014/main" id="{15F85456-B2F3-AF4E-B6AD-37DD54A1A1D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9616"/>
          <a:stretch/>
        </p:blipFill>
        <p:spPr bwMode="auto">
          <a:xfrm>
            <a:off x="2802101" y="4941185"/>
            <a:ext cx="1801672" cy="749351"/>
          </a:xfrm>
          <a:prstGeom prst="rect">
            <a:avLst/>
          </a:prstGeom>
          <a:noFill/>
          <a:extLst>
            <a:ext uri="{909E8E84-426E-40DD-AFC4-6F175D3DCCD1}">
              <a14:hiddenFill xmlns:a14="http://schemas.microsoft.com/office/drawing/2010/main">
                <a:solidFill>
                  <a:srgbClr val="FFFFFF"/>
                </a:solidFill>
              </a14:hiddenFill>
            </a:ext>
          </a:extLst>
        </p:spPr>
      </p:pic>
      <p:pic>
        <p:nvPicPr>
          <p:cNvPr id="5" name="Bildobjekt 4">
            <a:extLst>
              <a:ext uri="{FF2B5EF4-FFF2-40B4-BE49-F238E27FC236}">
                <a16:creationId xmlns:a16="http://schemas.microsoft.com/office/drawing/2014/main" id="{20CA7541-5ABB-FA46-A709-5E48D7EBD02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49586" y="5063010"/>
            <a:ext cx="960489" cy="513440"/>
          </a:xfrm>
          <a:prstGeom prst="rect">
            <a:avLst/>
          </a:prstGeom>
        </p:spPr>
      </p:pic>
      <p:sp>
        <p:nvSpPr>
          <p:cNvPr id="6" name="Platshållare för datum 5">
            <a:extLst>
              <a:ext uri="{FF2B5EF4-FFF2-40B4-BE49-F238E27FC236}">
                <a16:creationId xmlns:a16="http://schemas.microsoft.com/office/drawing/2014/main" id="{98722AAB-EC34-4443-A229-EA398220C6C4}"/>
              </a:ext>
            </a:extLst>
          </p:cNvPr>
          <p:cNvSpPr>
            <a:spLocks noGrp="1"/>
          </p:cNvSpPr>
          <p:nvPr>
            <p:ph type="dt" sz="half" idx="2"/>
          </p:nvPr>
        </p:nvSpPr>
        <p:spPr/>
        <p:txBody>
          <a:bodyPr/>
          <a:lstStyle/>
          <a:p>
            <a:fld id="{2E469610-8FC6-614C-8850-272A1AD5AFB1}" type="datetime1">
              <a:rPr lang="sv-SE" smtClean="0"/>
              <a:t>2021-12-13</a:t>
            </a:fld>
            <a:endParaRPr lang="sv-SE" dirty="0"/>
          </a:p>
        </p:txBody>
      </p:sp>
      <p:sp>
        <p:nvSpPr>
          <p:cNvPr id="7" name="Platshållare för bildnummer 6">
            <a:extLst>
              <a:ext uri="{FF2B5EF4-FFF2-40B4-BE49-F238E27FC236}">
                <a16:creationId xmlns:a16="http://schemas.microsoft.com/office/drawing/2014/main" id="{906B787C-7A94-D14A-A50C-D880BAC7BD77}"/>
              </a:ext>
            </a:extLst>
          </p:cNvPr>
          <p:cNvSpPr>
            <a:spLocks noGrp="1"/>
          </p:cNvSpPr>
          <p:nvPr>
            <p:ph type="sldNum" sz="quarter" idx="4"/>
          </p:nvPr>
        </p:nvSpPr>
        <p:spPr/>
        <p:txBody>
          <a:bodyPr/>
          <a:lstStyle/>
          <a:p>
            <a:pPr algn="ctr"/>
            <a:fld id="{887E839E-BD91-CD49-B9B2-EDB19324AE82}" type="slidenum">
              <a:rPr lang="sv-SE" smtClean="0"/>
              <a:pPr algn="ctr"/>
              <a:t>6</a:t>
            </a:fld>
            <a:endParaRPr lang="sv-SE" dirty="0"/>
          </a:p>
        </p:txBody>
      </p:sp>
    </p:spTree>
    <p:extLst>
      <p:ext uri="{BB962C8B-B14F-4D97-AF65-F5344CB8AC3E}">
        <p14:creationId xmlns:p14="http://schemas.microsoft.com/office/powerpoint/2010/main" val="3183674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24AA191C-F89B-B249-8157-B6E410748005}"/>
              </a:ext>
            </a:extLst>
          </p:cNvPr>
          <p:cNvSpPr>
            <a:spLocks noGrp="1"/>
          </p:cNvSpPr>
          <p:nvPr>
            <p:ph type="title"/>
          </p:nvPr>
        </p:nvSpPr>
        <p:spPr/>
        <p:txBody>
          <a:bodyPr/>
          <a:lstStyle/>
          <a:p>
            <a:r>
              <a:rPr lang="sv-SE" dirty="0"/>
              <a:t>Vad utmärker </a:t>
            </a:r>
            <a:r>
              <a:rPr lang="sv-SE" dirty="0" err="1"/>
              <a:t>HjärtLung</a:t>
            </a:r>
            <a:r>
              <a:rPr lang="sv-SE" dirty="0"/>
              <a:t> Forskning</a:t>
            </a:r>
          </a:p>
        </p:txBody>
      </p:sp>
      <p:sp>
        <p:nvSpPr>
          <p:cNvPr id="2" name="Platshållare för innehåll 1">
            <a:extLst>
              <a:ext uri="{FF2B5EF4-FFF2-40B4-BE49-F238E27FC236}">
                <a16:creationId xmlns:a16="http://schemas.microsoft.com/office/drawing/2014/main" id="{BCD8E7A4-D70A-834E-BE3F-B78F5FA9695B}"/>
              </a:ext>
            </a:extLst>
          </p:cNvPr>
          <p:cNvSpPr>
            <a:spLocks noGrp="1"/>
          </p:cNvSpPr>
          <p:nvPr>
            <p:ph idx="1"/>
          </p:nvPr>
        </p:nvSpPr>
        <p:spPr>
          <a:xfrm>
            <a:off x="628650" y="1542139"/>
            <a:ext cx="5004707" cy="3775075"/>
          </a:xfrm>
        </p:spPr>
        <p:txBody>
          <a:bodyPr>
            <a:normAutofit/>
          </a:bodyPr>
          <a:lstStyle/>
          <a:p>
            <a:r>
              <a:rPr lang="sv-SE" dirty="0"/>
              <a:t>Som företrädare för 35 000 medlemmar med hjärt-, kärl- och lungsjukdom väljer vi forsknings-projekt ur patientens synvinkel</a:t>
            </a:r>
          </a:p>
          <a:p>
            <a:r>
              <a:rPr lang="sv-SE" dirty="0"/>
              <a:t>Vi stödjer forskning som är till nytta för våra medlemmar och alla </a:t>
            </a:r>
            <a:br>
              <a:rPr lang="sv-SE" dirty="0"/>
            </a:br>
            <a:r>
              <a:rPr lang="sv-SE" dirty="0"/>
              <a:t>som redan lever med sjukdom </a:t>
            </a:r>
            <a:br>
              <a:rPr lang="sv-SE" dirty="0"/>
            </a:br>
            <a:r>
              <a:rPr lang="sv-SE" dirty="0"/>
              <a:t>i hjärta, kärl eller lungor</a:t>
            </a:r>
          </a:p>
        </p:txBody>
      </p:sp>
      <p:sp>
        <p:nvSpPr>
          <p:cNvPr id="10" name="Platshållare för datum 9">
            <a:extLst>
              <a:ext uri="{FF2B5EF4-FFF2-40B4-BE49-F238E27FC236}">
                <a16:creationId xmlns:a16="http://schemas.microsoft.com/office/drawing/2014/main" id="{0990AF67-584D-5F47-BC5C-3FD223EE5999}"/>
              </a:ext>
            </a:extLst>
          </p:cNvPr>
          <p:cNvSpPr>
            <a:spLocks noGrp="1"/>
          </p:cNvSpPr>
          <p:nvPr>
            <p:ph type="dt" sz="half" idx="2"/>
          </p:nvPr>
        </p:nvSpPr>
        <p:spPr/>
        <p:txBody>
          <a:bodyPr/>
          <a:lstStyle/>
          <a:p>
            <a:fld id="{7E3AD8B8-B480-214C-B955-122D3102ECEC}" type="datetime1">
              <a:rPr lang="sv-SE" smtClean="0"/>
              <a:t>2021-12-13</a:t>
            </a:fld>
            <a:endParaRPr lang="sv-SE" dirty="0"/>
          </a:p>
        </p:txBody>
      </p:sp>
      <p:sp>
        <p:nvSpPr>
          <p:cNvPr id="11" name="Platshållare för bildnummer 10">
            <a:extLst>
              <a:ext uri="{FF2B5EF4-FFF2-40B4-BE49-F238E27FC236}">
                <a16:creationId xmlns:a16="http://schemas.microsoft.com/office/drawing/2014/main" id="{6CA69823-20B1-8B41-8E5E-1463BBF854AE}"/>
              </a:ext>
            </a:extLst>
          </p:cNvPr>
          <p:cNvSpPr>
            <a:spLocks noGrp="1"/>
          </p:cNvSpPr>
          <p:nvPr>
            <p:ph type="sldNum" sz="quarter" idx="4"/>
          </p:nvPr>
        </p:nvSpPr>
        <p:spPr/>
        <p:txBody>
          <a:bodyPr/>
          <a:lstStyle/>
          <a:p>
            <a:pPr algn="ctr"/>
            <a:fld id="{887E839E-BD91-CD49-B9B2-EDB19324AE82}" type="slidenum">
              <a:rPr lang="sv-SE" smtClean="0"/>
              <a:pPr algn="ctr"/>
              <a:t>7</a:t>
            </a:fld>
            <a:endParaRPr lang="sv-SE" dirty="0"/>
          </a:p>
        </p:txBody>
      </p:sp>
      <p:sp>
        <p:nvSpPr>
          <p:cNvPr id="6" name="Rektangel med rundade hörn 5">
            <a:extLst>
              <a:ext uri="{FF2B5EF4-FFF2-40B4-BE49-F238E27FC236}">
                <a16:creationId xmlns:a16="http://schemas.microsoft.com/office/drawing/2014/main" id="{FF9BD1A3-E3CF-1345-97E2-F43D15552E80}"/>
              </a:ext>
            </a:extLst>
          </p:cNvPr>
          <p:cNvSpPr/>
          <p:nvPr/>
        </p:nvSpPr>
        <p:spPr>
          <a:xfrm>
            <a:off x="5763989" y="1616529"/>
            <a:ext cx="2943349" cy="3007511"/>
          </a:xfrm>
          <a:prstGeom prst="roundRect">
            <a:avLst>
              <a:gd name="adj" fmla="val 7618"/>
            </a:avLst>
          </a:prstGeom>
          <a:solidFill>
            <a:srgbClr val="B4C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rgbClr val="B4C8D6"/>
              </a:solidFill>
            </a:endParaRPr>
          </a:p>
        </p:txBody>
      </p:sp>
      <p:sp>
        <p:nvSpPr>
          <p:cNvPr id="7" name="Platshållare för innehåll 2">
            <a:extLst>
              <a:ext uri="{FF2B5EF4-FFF2-40B4-BE49-F238E27FC236}">
                <a16:creationId xmlns:a16="http://schemas.microsoft.com/office/drawing/2014/main" id="{04444247-2888-AC45-8934-42BDE5BEE314}"/>
              </a:ext>
            </a:extLst>
          </p:cNvPr>
          <p:cNvSpPr txBox="1">
            <a:spLocks/>
          </p:cNvSpPr>
          <p:nvPr/>
        </p:nvSpPr>
        <p:spPr bwMode="auto">
          <a:xfrm>
            <a:off x="6002180" y="1773599"/>
            <a:ext cx="2705158" cy="3405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71450" indent="-171450" algn="l" defTabSz="685800" rtl="0" eaLnBrk="0" fontAlgn="base" hangingPunct="0">
              <a:lnSpc>
                <a:spcPct val="120000"/>
              </a:lnSpc>
              <a:spcBef>
                <a:spcPts val="750"/>
              </a:spcBef>
              <a:spcAft>
                <a:spcPts val="1000"/>
              </a:spcAft>
              <a:buClr>
                <a:srgbClr val="CF003D"/>
              </a:buClr>
              <a:buFont typeface="Arial" panose="020B0604020202020204" pitchFamily="34" charset="0"/>
              <a:buChar char="•"/>
              <a:defRPr sz="2100" kern="1200">
                <a:solidFill>
                  <a:schemeClr val="tx1"/>
                </a:solidFill>
                <a:latin typeface="Verdana" charset="0"/>
                <a:ea typeface="Verdana" charset="0"/>
                <a:cs typeface="Verdana" charset="0"/>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Verdana" charset="0"/>
                <a:ea typeface="Verdana" charset="0"/>
                <a:cs typeface="Verdana" charset="0"/>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Verdana" charset="0"/>
                <a:ea typeface="Verdana" charset="0"/>
                <a:cs typeface="Verdana" charset="0"/>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Verdana" charset="0"/>
                <a:ea typeface="Verdana" charset="0"/>
                <a:cs typeface="Verdana" charset="0"/>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Verdana" charset="0"/>
                <a:ea typeface="Verdana" charset="0"/>
                <a:cs typeface="Verdan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sv-SE" sz="1800" dirty="0"/>
              <a:t>Som patient-organisation vet vi </a:t>
            </a:r>
            <a:br>
              <a:rPr lang="sv-SE" sz="1800" dirty="0"/>
            </a:br>
            <a:r>
              <a:rPr lang="sv-SE" sz="1800" dirty="0"/>
              <a:t>hur det är att leva </a:t>
            </a:r>
            <a:br>
              <a:rPr lang="sv-SE" sz="1800" dirty="0"/>
            </a:br>
            <a:r>
              <a:rPr lang="sv-SE" sz="1800" dirty="0"/>
              <a:t>med hjärt-, kärl- </a:t>
            </a:r>
            <a:br>
              <a:rPr lang="sv-SE" sz="1800" dirty="0"/>
            </a:br>
            <a:r>
              <a:rPr lang="sv-SE" sz="1800" dirty="0"/>
              <a:t>och lungsjukdom. </a:t>
            </a:r>
            <a:br>
              <a:rPr lang="sv-SE" sz="1800" dirty="0"/>
            </a:br>
            <a:r>
              <a:rPr lang="sv-SE" sz="1800" dirty="0"/>
              <a:t>Därför kan vi välja forskning som gör nytta i vardagen.</a:t>
            </a:r>
          </a:p>
          <a:p>
            <a:pPr marL="0" indent="0">
              <a:buNone/>
            </a:pPr>
            <a:endParaRPr lang="sv-SE" sz="1800" dirty="0"/>
          </a:p>
        </p:txBody>
      </p:sp>
      <p:sp>
        <p:nvSpPr>
          <p:cNvPr id="8" name="Triangel 7">
            <a:extLst>
              <a:ext uri="{FF2B5EF4-FFF2-40B4-BE49-F238E27FC236}">
                <a16:creationId xmlns:a16="http://schemas.microsoft.com/office/drawing/2014/main" id="{2AEFBB4B-D3E7-9F4A-9C1B-1EA589176128}"/>
              </a:ext>
            </a:extLst>
          </p:cNvPr>
          <p:cNvSpPr/>
          <p:nvPr/>
        </p:nvSpPr>
        <p:spPr>
          <a:xfrm rot="2675579">
            <a:off x="7327359" y="4431108"/>
            <a:ext cx="1004784" cy="353616"/>
          </a:xfrm>
          <a:prstGeom prst="triangle">
            <a:avLst/>
          </a:prstGeom>
          <a:solidFill>
            <a:srgbClr val="B4C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rgbClr val="B4C8D6"/>
              </a:solidFill>
            </a:endParaRPr>
          </a:p>
        </p:txBody>
      </p:sp>
    </p:spTree>
    <p:extLst>
      <p:ext uri="{BB962C8B-B14F-4D97-AF65-F5344CB8AC3E}">
        <p14:creationId xmlns:p14="http://schemas.microsoft.com/office/powerpoint/2010/main" val="249240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39245B8B-4D2D-9841-80AF-F106A96096E6}"/>
              </a:ext>
            </a:extLst>
          </p:cNvPr>
          <p:cNvSpPr>
            <a:spLocks noGrp="1"/>
          </p:cNvSpPr>
          <p:nvPr>
            <p:ph type="title"/>
          </p:nvPr>
        </p:nvSpPr>
        <p:spPr/>
        <p:txBody>
          <a:bodyPr/>
          <a:lstStyle/>
          <a:p>
            <a:r>
              <a:rPr lang="sv-SE" dirty="0"/>
              <a:t>Vem känner du som behöver oss?</a:t>
            </a:r>
          </a:p>
        </p:txBody>
      </p:sp>
      <p:sp>
        <p:nvSpPr>
          <p:cNvPr id="2" name="Platshållare för innehåll 1">
            <a:extLst>
              <a:ext uri="{FF2B5EF4-FFF2-40B4-BE49-F238E27FC236}">
                <a16:creationId xmlns:a16="http://schemas.microsoft.com/office/drawing/2014/main" id="{3176F8E8-5EE9-4D45-A009-06983B9DF3C8}"/>
              </a:ext>
            </a:extLst>
          </p:cNvPr>
          <p:cNvSpPr>
            <a:spLocks noGrp="1"/>
          </p:cNvSpPr>
          <p:nvPr>
            <p:ph idx="1"/>
          </p:nvPr>
        </p:nvSpPr>
        <p:spPr>
          <a:xfrm>
            <a:off x="628650" y="1525133"/>
            <a:ext cx="7886700" cy="1903867"/>
          </a:xfrm>
        </p:spPr>
        <p:txBody>
          <a:bodyPr>
            <a:noAutofit/>
          </a:bodyPr>
          <a:lstStyle/>
          <a:p>
            <a:pPr marL="0" indent="0">
              <a:buNone/>
            </a:pPr>
            <a:r>
              <a:rPr lang="sv-SE" dirty="0"/>
              <a:t>Var femte svensk lever med sjukdom i hjärta, kärl eller lungor. Det innebär med största sannolikhet att någon i din närhet är drabbad.</a:t>
            </a:r>
          </a:p>
          <a:p>
            <a:pPr marL="0" indent="0">
              <a:buNone/>
            </a:pPr>
            <a:r>
              <a:rPr lang="sv-SE" b="1" dirty="0">
                <a:solidFill>
                  <a:srgbClr val="CC0F37"/>
                </a:solidFill>
              </a:rPr>
              <a:t>Hur kan du bidra?</a:t>
            </a:r>
            <a:endParaRPr lang="sv-SE" dirty="0"/>
          </a:p>
          <a:p>
            <a:endParaRPr lang="sv-SE" dirty="0"/>
          </a:p>
          <a:p>
            <a:endParaRPr lang="sv-SE" dirty="0"/>
          </a:p>
          <a:p>
            <a:endParaRPr lang="sv-SE" dirty="0"/>
          </a:p>
        </p:txBody>
      </p:sp>
      <p:sp>
        <p:nvSpPr>
          <p:cNvPr id="5" name="Platshållare för datum 4">
            <a:extLst>
              <a:ext uri="{FF2B5EF4-FFF2-40B4-BE49-F238E27FC236}">
                <a16:creationId xmlns:a16="http://schemas.microsoft.com/office/drawing/2014/main" id="{5A4F10A6-63E4-404C-8C1D-D1B5346B841F}"/>
              </a:ext>
            </a:extLst>
          </p:cNvPr>
          <p:cNvSpPr>
            <a:spLocks noGrp="1"/>
          </p:cNvSpPr>
          <p:nvPr>
            <p:ph type="dt" sz="half" idx="2"/>
          </p:nvPr>
        </p:nvSpPr>
        <p:spPr/>
        <p:txBody>
          <a:bodyPr/>
          <a:lstStyle/>
          <a:p>
            <a:fld id="{DFC91FD7-067C-684A-8ACF-6FC7934CF291}" type="datetime1">
              <a:rPr lang="sv-SE" smtClean="0"/>
              <a:t>2021-12-13</a:t>
            </a:fld>
            <a:endParaRPr lang="sv-SE" dirty="0"/>
          </a:p>
        </p:txBody>
      </p:sp>
      <p:sp>
        <p:nvSpPr>
          <p:cNvPr id="6" name="Platshållare för bildnummer 5">
            <a:extLst>
              <a:ext uri="{FF2B5EF4-FFF2-40B4-BE49-F238E27FC236}">
                <a16:creationId xmlns:a16="http://schemas.microsoft.com/office/drawing/2014/main" id="{F98D65D5-39A2-D849-A4AD-4A7F17BB2164}"/>
              </a:ext>
            </a:extLst>
          </p:cNvPr>
          <p:cNvSpPr>
            <a:spLocks noGrp="1"/>
          </p:cNvSpPr>
          <p:nvPr>
            <p:ph type="sldNum" sz="quarter" idx="4"/>
          </p:nvPr>
        </p:nvSpPr>
        <p:spPr/>
        <p:txBody>
          <a:bodyPr/>
          <a:lstStyle/>
          <a:p>
            <a:pPr algn="ctr"/>
            <a:fld id="{887E839E-BD91-CD49-B9B2-EDB19324AE82}" type="slidenum">
              <a:rPr lang="sv-SE" smtClean="0"/>
              <a:pPr algn="ctr"/>
              <a:t>8</a:t>
            </a:fld>
            <a:endParaRPr lang="sv-SE" dirty="0"/>
          </a:p>
        </p:txBody>
      </p:sp>
      <p:sp>
        <p:nvSpPr>
          <p:cNvPr id="7" name="Rubrik 1">
            <a:extLst>
              <a:ext uri="{FF2B5EF4-FFF2-40B4-BE49-F238E27FC236}">
                <a16:creationId xmlns:a16="http://schemas.microsoft.com/office/drawing/2014/main" id="{56217E6B-7552-BF49-A51A-F7FD935A3702}"/>
              </a:ext>
            </a:extLst>
          </p:cNvPr>
          <p:cNvSpPr txBox="1">
            <a:spLocks noChangeAspect="1"/>
          </p:cNvSpPr>
          <p:nvPr/>
        </p:nvSpPr>
        <p:spPr bwMode="auto">
          <a:xfrm>
            <a:off x="596227" y="3392488"/>
            <a:ext cx="8412162" cy="2670382"/>
          </a:xfrm>
          <a:prstGeom prst="rect">
            <a:avLst/>
          </a:prstGeom>
          <a:noFill/>
          <a:ln>
            <a:noFill/>
          </a:ln>
        </p:spPr>
        <p:txBody>
          <a:bodyPr vert="horz" wrap="square" lIns="0" tIns="0" rIns="0" bIns="0" numCol="1" anchor="t" anchorCtr="0" compatLnSpc="1">
            <a:prstTxWarp prst="textNoShape">
              <a:avLst/>
            </a:prstTxWarp>
          </a:bodyPr>
          <a:lstStyle>
            <a:lvl1pPr algn="l" defTabSz="685800" rtl="0" eaLnBrk="0" fontAlgn="base" hangingPunct="0">
              <a:lnSpc>
                <a:spcPct val="90000"/>
              </a:lnSpc>
              <a:spcBef>
                <a:spcPct val="0"/>
              </a:spcBef>
              <a:spcAft>
                <a:spcPct val="0"/>
              </a:spcAft>
              <a:defRPr sz="2400" b="1" kern="1200">
                <a:solidFill>
                  <a:schemeClr val="tx1"/>
                </a:solidFill>
                <a:latin typeface="Verdana" charset="0"/>
                <a:ea typeface="Verdana" charset="0"/>
                <a:cs typeface="Verdana" charset="0"/>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a:lnSpc>
                <a:spcPts val="4400"/>
              </a:lnSpc>
            </a:pPr>
            <a:r>
              <a:rPr lang="sv-SE" sz="2800" b="0" dirty="0" err="1">
                <a:solidFill>
                  <a:schemeClr val="tx1">
                    <a:lumMod val="85000"/>
                    <a:lumOff val="15000"/>
                  </a:schemeClr>
                </a:solidFill>
              </a:rPr>
              <a:t>Swisha</a:t>
            </a:r>
            <a:r>
              <a:rPr lang="sv-SE" sz="2800" b="0" dirty="0">
                <a:solidFill>
                  <a:schemeClr val="tx1">
                    <a:lumMod val="85000"/>
                    <a:lumOff val="15000"/>
                  </a:schemeClr>
                </a:solidFill>
              </a:rPr>
              <a:t> en gåva </a:t>
            </a:r>
            <a:r>
              <a:rPr lang="sv-SE" sz="2800" b="0" i="1" dirty="0">
                <a:solidFill>
                  <a:srgbClr val="CC0F37"/>
                </a:solidFill>
                <a:latin typeface="Times New Roman" charset="0"/>
                <a:ea typeface="Times New Roman" charset="0"/>
                <a:cs typeface="Times New Roman" charset="0"/>
              </a:rPr>
              <a:t>Testamentera</a:t>
            </a:r>
            <a:endParaRPr lang="sv-SE" sz="2800" dirty="0">
              <a:solidFill>
                <a:srgbClr val="CC0F37"/>
              </a:solidFill>
            </a:endParaRPr>
          </a:p>
          <a:p>
            <a:pPr>
              <a:lnSpc>
                <a:spcPts val="4400"/>
              </a:lnSpc>
            </a:pPr>
            <a:r>
              <a:rPr lang="sv-SE" sz="2800" dirty="0">
                <a:solidFill>
                  <a:srgbClr val="CC0F37"/>
                </a:solidFill>
              </a:rPr>
              <a:t>Hedra någons minne</a:t>
            </a:r>
            <a:r>
              <a:rPr lang="sv-SE" sz="2800" b="0" i="1" dirty="0">
                <a:solidFill>
                  <a:srgbClr val="CC0F37"/>
                </a:solidFill>
                <a:latin typeface="Times New Roman" charset="0"/>
                <a:ea typeface="Times New Roman" charset="0"/>
                <a:cs typeface="Times New Roman" charset="0"/>
              </a:rPr>
              <a:t>  </a:t>
            </a:r>
            <a:r>
              <a:rPr lang="sv-SE" sz="2800" b="0" dirty="0">
                <a:solidFill>
                  <a:srgbClr val="CC0F37"/>
                </a:solidFill>
              </a:rPr>
              <a:t> </a:t>
            </a:r>
            <a:r>
              <a:rPr lang="sv-SE" sz="2800" b="0" dirty="0">
                <a:solidFill>
                  <a:schemeClr val="tx1">
                    <a:lumMod val="85000"/>
                    <a:lumOff val="15000"/>
                  </a:schemeClr>
                </a:solidFill>
              </a:rPr>
              <a:t>Fira en födelsedag </a:t>
            </a:r>
            <a:r>
              <a:rPr lang="sv-SE" sz="2800" dirty="0">
                <a:solidFill>
                  <a:schemeClr val="tx1">
                    <a:lumMod val="95000"/>
                    <a:lumOff val="5000"/>
                  </a:schemeClr>
                </a:solidFill>
              </a:rPr>
              <a:t>Skänk din aktieutdelning</a:t>
            </a:r>
            <a:r>
              <a:rPr lang="sv-SE" sz="2800" dirty="0">
                <a:solidFill>
                  <a:srgbClr val="C00000"/>
                </a:solidFill>
              </a:rPr>
              <a:t> </a:t>
            </a:r>
            <a:r>
              <a:rPr lang="sv-SE" sz="2800" dirty="0">
                <a:solidFill>
                  <a:schemeClr val="tx1">
                    <a:lumMod val="95000"/>
                    <a:lumOff val="5000"/>
                  </a:schemeClr>
                </a:solidFill>
              </a:rPr>
              <a:t>skattefritt</a:t>
            </a:r>
            <a:r>
              <a:rPr lang="sv-SE" sz="2800" i="1" dirty="0">
                <a:solidFill>
                  <a:srgbClr val="C00000"/>
                </a:solidFill>
                <a:latin typeface="Times New Roman" charset="0"/>
                <a:cs typeface="Times New Roman" charset="0"/>
              </a:rPr>
              <a:t> </a:t>
            </a:r>
          </a:p>
          <a:p>
            <a:pPr>
              <a:lnSpc>
                <a:spcPts val="4400"/>
              </a:lnSpc>
            </a:pPr>
            <a:r>
              <a:rPr lang="sv-SE" sz="2800" b="0" i="1" dirty="0">
                <a:solidFill>
                  <a:srgbClr val="CC0F37"/>
                </a:solidFill>
                <a:latin typeface="Times New Roman" charset="0"/>
                <a:ea typeface="Times New Roman" charset="0"/>
                <a:cs typeface="Times New Roman" charset="0"/>
              </a:rPr>
              <a:t>Spara i Humanfonden</a:t>
            </a:r>
            <a:endParaRPr lang="sv-SE" sz="2800" dirty="0">
              <a:solidFill>
                <a:srgbClr val="CC0F37"/>
              </a:solidFill>
            </a:endParaRPr>
          </a:p>
          <a:p>
            <a:pPr>
              <a:lnSpc>
                <a:spcPts val="4400"/>
              </a:lnSpc>
            </a:pPr>
            <a:endParaRPr lang="sv-SE" sz="2800" dirty="0">
              <a:solidFill>
                <a:srgbClr val="A5B9C3"/>
              </a:solidFill>
            </a:endParaRPr>
          </a:p>
        </p:txBody>
      </p:sp>
    </p:spTree>
    <p:extLst>
      <p:ext uri="{BB962C8B-B14F-4D97-AF65-F5344CB8AC3E}">
        <p14:creationId xmlns:p14="http://schemas.microsoft.com/office/powerpoint/2010/main" val="4041154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descr="En bild som visar person, inomhus, person&#10;&#10;Automatiskt genererad beskrivning">
            <a:extLst>
              <a:ext uri="{FF2B5EF4-FFF2-40B4-BE49-F238E27FC236}">
                <a16:creationId xmlns:a16="http://schemas.microsoft.com/office/drawing/2014/main" id="{4B282D43-4D18-C740-A6AF-2687C06738C0}"/>
              </a:ext>
            </a:extLst>
          </p:cNvPr>
          <p:cNvPicPr>
            <a:picLocks noChangeAspect="1"/>
          </p:cNvPicPr>
          <p:nvPr/>
        </p:nvPicPr>
        <p:blipFill>
          <a:blip r:embed="rId3"/>
          <a:stretch>
            <a:fillRect/>
          </a:stretch>
        </p:blipFill>
        <p:spPr>
          <a:xfrm>
            <a:off x="0" y="-16329"/>
            <a:ext cx="9144000" cy="3997274"/>
          </a:xfrm>
          <a:prstGeom prst="rect">
            <a:avLst/>
          </a:prstGeom>
        </p:spPr>
      </p:pic>
      <p:sp>
        <p:nvSpPr>
          <p:cNvPr id="10" name="Platshållare för datum 9">
            <a:extLst>
              <a:ext uri="{FF2B5EF4-FFF2-40B4-BE49-F238E27FC236}">
                <a16:creationId xmlns:a16="http://schemas.microsoft.com/office/drawing/2014/main" id="{D7D7AB5E-59E0-BC4A-AC7F-FE595E271627}"/>
              </a:ext>
            </a:extLst>
          </p:cNvPr>
          <p:cNvSpPr>
            <a:spLocks noGrp="1"/>
          </p:cNvSpPr>
          <p:nvPr>
            <p:ph type="dt" sz="half" idx="2"/>
          </p:nvPr>
        </p:nvSpPr>
        <p:spPr/>
        <p:txBody>
          <a:bodyPr/>
          <a:lstStyle/>
          <a:p>
            <a:fld id="{EFB5E852-0AAD-B640-9A07-A95C4F9E9A49}" type="datetime1">
              <a:rPr lang="sv-SE" smtClean="0"/>
              <a:t>2021-12-13</a:t>
            </a:fld>
            <a:endParaRPr lang="sv-SE" dirty="0"/>
          </a:p>
        </p:txBody>
      </p:sp>
      <p:sp>
        <p:nvSpPr>
          <p:cNvPr id="9" name="Rubrik 2">
            <a:extLst>
              <a:ext uri="{FF2B5EF4-FFF2-40B4-BE49-F238E27FC236}">
                <a16:creationId xmlns:a16="http://schemas.microsoft.com/office/drawing/2014/main" id="{1D70EC4F-EF92-C746-BE50-80BB47041B62}"/>
              </a:ext>
            </a:extLst>
          </p:cNvPr>
          <p:cNvSpPr txBox="1">
            <a:spLocks/>
          </p:cNvSpPr>
          <p:nvPr/>
        </p:nvSpPr>
        <p:spPr>
          <a:xfrm>
            <a:off x="628651" y="4849242"/>
            <a:ext cx="5935436" cy="967126"/>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28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sv-SE" b="0"/>
              <a:t>Patientvald forskning för ett längre liv och en bättre vardag </a:t>
            </a:r>
            <a:endParaRPr lang="sv-SE" b="0" dirty="0"/>
          </a:p>
        </p:txBody>
      </p:sp>
      <p:sp>
        <p:nvSpPr>
          <p:cNvPr id="11" name="Rubrik 2">
            <a:extLst>
              <a:ext uri="{FF2B5EF4-FFF2-40B4-BE49-F238E27FC236}">
                <a16:creationId xmlns:a16="http://schemas.microsoft.com/office/drawing/2014/main" id="{1F149C6B-8040-0643-AFFF-48D36A319A3F}"/>
              </a:ext>
            </a:extLst>
          </p:cNvPr>
          <p:cNvSpPr txBox="1">
            <a:spLocks/>
          </p:cNvSpPr>
          <p:nvPr/>
        </p:nvSpPr>
        <p:spPr>
          <a:xfrm>
            <a:off x="628651" y="4225105"/>
            <a:ext cx="8034902" cy="967126"/>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sv-SE" sz="2800" dirty="0"/>
              <a:t>Riksförbundet </a:t>
            </a:r>
            <a:r>
              <a:rPr lang="sv-SE" sz="2800" dirty="0" err="1"/>
              <a:t>HjärtLung</a:t>
            </a:r>
            <a:r>
              <a:rPr lang="sv-SE" sz="2800" dirty="0"/>
              <a:t> Forskning</a:t>
            </a:r>
            <a:endParaRPr lang="sv-SE" sz="2800" b="0" dirty="0"/>
          </a:p>
        </p:txBody>
      </p:sp>
    </p:spTree>
    <p:extLst>
      <p:ext uri="{BB962C8B-B14F-4D97-AF65-F5344CB8AC3E}">
        <p14:creationId xmlns:p14="http://schemas.microsoft.com/office/powerpoint/2010/main" val="3627314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tema">
  <a:themeElements>
    <a:clrScheme name="Office-t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F376C10E52473A4388B96E1B97937793" ma:contentTypeVersion="11" ma:contentTypeDescription="Skapa ett nytt dokument." ma:contentTypeScope="" ma:versionID="3f6f727e4c3106cdc1c7de38b37e59b5">
  <xsd:schema xmlns:xsd="http://www.w3.org/2001/XMLSchema" xmlns:xs="http://www.w3.org/2001/XMLSchema" xmlns:p="http://schemas.microsoft.com/office/2006/metadata/properties" xmlns:ns3="9a36c944-625a-4359-ac89-8f08cb2d5063" xmlns:ns4="b5a06f80-6928-485c-a303-e3c2308fee6a" targetNamespace="http://schemas.microsoft.com/office/2006/metadata/properties" ma:root="true" ma:fieldsID="1f35c78514e07a48622fd49b5b3464c3" ns3:_="" ns4:_="">
    <xsd:import namespace="9a36c944-625a-4359-ac89-8f08cb2d5063"/>
    <xsd:import namespace="b5a06f80-6928-485c-a303-e3c2308fee6a"/>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36c944-625a-4359-ac89-8f08cb2d5063" elementFormDefault="qualified">
    <xsd:import namespace="http://schemas.microsoft.com/office/2006/documentManagement/types"/>
    <xsd:import namespace="http://schemas.microsoft.com/office/infopath/2007/PartnerControls"/>
    <xsd:element name="SharedWithUsers" ma:index="8" nillable="true" ma:displayName="Delat med"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at med information" ma:description="" ma:internalName="SharedWithDetails" ma:readOnly="true">
      <xsd:simpleType>
        <xsd:restriction base="dms:Note">
          <xsd:maxLength value="255"/>
        </xsd:restriction>
      </xsd:simpleType>
    </xsd:element>
    <xsd:element name="SharingHintHash" ma:index="10" nillable="true" ma:displayName="Delar tips,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5a06f80-6928-485c-a303-e3c2308fee6a"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56B8DE9-7397-4773-8103-81FE7D6E50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36c944-625a-4359-ac89-8f08cb2d5063"/>
    <ds:schemaRef ds:uri="b5a06f80-6928-485c-a303-e3c2308fee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3AC551F-D182-49D0-91EC-1E621E511D34}">
  <ds:schemaRefs>
    <ds:schemaRef ds:uri="http://schemas.microsoft.com/sharepoint/v3/contenttype/forms"/>
  </ds:schemaRefs>
</ds:datastoreItem>
</file>

<file path=customXml/itemProps3.xml><?xml version="1.0" encoding="utf-8"?>
<ds:datastoreItem xmlns:ds="http://schemas.openxmlformats.org/officeDocument/2006/customXml" ds:itemID="{27BA33B3-1629-4DF2-8855-1DEE3C7DD84B}">
  <ds:schemaRefs>
    <ds:schemaRef ds:uri="http://purl.org/dc/terms/"/>
    <ds:schemaRef ds:uri="http://purl.org/dc/elements/1.1/"/>
    <ds:schemaRef ds:uri="http://www.w3.org/XML/1998/namespace"/>
    <ds:schemaRef ds:uri="b5a06f80-6928-485c-a303-e3c2308fee6a"/>
    <ds:schemaRef ds:uri="http://schemas.openxmlformats.org/package/2006/metadata/core-properties"/>
    <ds:schemaRef ds:uri="http://schemas.microsoft.com/office/2006/documentManagement/types"/>
    <ds:schemaRef ds:uri="http://schemas.microsoft.com/office/2006/metadata/properties"/>
    <ds:schemaRef ds:uri="9a36c944-625a-4359-ac89-8f08cb2d5063"/>
    <ds:schemaRef ds:uri="http://schemas.microsoft.com/office/infopath/2007/PartnerControl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5976</TotalTime>
  <Words>1248</Words>
  <Application>Microsoft Office PowerPoint</Application>
  <PresentationFormat>Bildspel på skärmen (4:3)</PresentationFormat>
  <Paragraphs>152</Paragraphs>
  <Slides>9</Slides>
  <Notes>9</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9</vt:i4>
      </vt:variant>
    </vt:vector>
  </HeadingPairs>
  <TitlesOfParts>
    <vt:vector size="14" baseType="lpstr">
      <vt:lpstr>Arial</vt:lpstr>
      <vt:lpstr>Calibri</vt:lpstr>
      <vt:lpstr>Times New Roman</vt:lpstr>
      <vt:lpstr>Verdana</vt:lpstr>
      <vt:lpstr>Office-tema</vt:lpstr>
      <vt:lpstr>PowerPoint-presentation</vt:lpstr>
      <vt:lpstr>Patientvald forskning för ett längre liv och en bättre vardag </vt:lpstr>
      <vt:lpstr>Forskning till nytta för våra medlemmar &amp; alla med hjärt-, kärl- och lungsjukdom</vt:lpstr>
      <vt:lpstr>Patientvald forskning… </vt:lpstr>
      <vt:lpstr>Patientvald forskning… </vt:lpstr>
      <vt:lpstr>Fakta om Riksförbundet HjärtLung Forskning</vt:lpstr>
      <vt:lpstr>Vad utmärker HjärtLung Forskning</vt:lpstr>
      <vt:lpstr>Vem känner du som behöver oss?</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Lollo Andström</dc:creator>
  <cp:lastModifiedBy>Magnus Östnäs</cp:lastModifiedBy>
  <cp:revision>119</cp:revision>
  <dcterms:created xsi:type="dcterms:W3CDTF">2021-10-07T13:03:59Z</dcterms:created>
  <dcterms:modified xsi:type="dcterms:W3CDTF">2021-12-15T14:09:41Z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0x010100F376C10E52473A4388B96E1B97937793</vt:lpwstr>
  </property>
</Properties>
</file>