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4" r:id="rId6"/>
    <p:sldId id="263" r:id="rId7"/>
    <p:sldId id="265" r:id="rId8"/>
    <p:sldId id="266" r:id="rId9"/>
    <p:sldId id="258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78" d="100"/>
          <a:sy n="78" d="100"/>
        </p:scale>
        <p:origin x="162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87E2E-AC0A-435B-A0BD-4D3E64796950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5B58D-AEAC-44DE-BCC8-15653169A2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549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Inte bara socialtjänsten utan gäller hela kommunen.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75B58D-AEAC-44DE-BCC8-15653169A27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2320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3F099-7F60-477B-B0B7-597931AE9850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04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2651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3033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869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421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280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7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7676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024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6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300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493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F7212-C90C-47CF-A5B5-9140376F415A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59AC8-3008-4DC0-9BA4-68C9C0253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599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>
            <a:noAutofit/>
          </a:bodyPr>
          <a:lstStyle/>
          <a:p>
            <a:r>
              <a:rPr lang="sv-se" sz="4800" dirty="0"/>
              <a:t>Medborgardialog</a:t>
            </a:r>
            <a:endParaRPr lang="sv-SE" sz="4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2072072"/>
            <a:ext cx="6400800" cy="2713856"/>
          </a:xfrm>
        </p:spPr>
        <p:txBody>
          <a:bodyPr>
            <a:normAutofit/>
          </a:bodyPr>
          <a:lstStyle/>
          <a:p>
            <a:r>
              <a:rPr lang="sv-SE" sz="2400" dirty="0"/>
              <a:t>Riksförbundet </a:t>
            </a:r>
            <a:r>
              <a:rPr lang="sv-SE" sz="2400" dirty="0" err="1"/>
              <a:t>HjärtLung</a:t>
            </a:r>
            <a:r>
              <a:rPr lang="sv-SE" sz="2400" dirty="0"/>
              <a:t> Arvidsjaur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4716016" y="5805264"/>
            <a:ext cx="34198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Arvidsjaurs kommun</a:t>
            </a:r>
          </a:p>
          <a:p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Àrviesjávrien</a:t>
            </a:r>
            <a:r>
              <a:rPr lang="sv-SE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kommuvdna</a:t>
            </a:r>
            <a:endParaRPr lang="sv-SE" sz="14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9" name="Picture 5" descr="H:\Sametinget 2016\List nedtill samiska färger LIGGAND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0403"/>
            <a:ext cx="9144000" cy="33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DD01095A-F60E-4A88-B0FB-1E036333B1F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891872"/>
            <a:ext cx="54356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42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/>
              <a:t>Presentation</a:t>
            </a:r>
            <a:endParaRPr lang="sv-SE" sz="4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Petra Lestander </a:t>
            </a:r>
          </a:p>
          <a:p>
            <a:pPr marL="342900" indent="-342900" algn="l">
              <a:buFontTx/>
              <a:buChar char="-"/>
            </a:pP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IFO-chef</a:t>
            </a:r>
          </a:p>
          <a:p>
            <a:pPr marL="342900" indent="-342900" algn="l">
              <a:buFontTx/>
              <a:buChar char="-"/>
            </a:pP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Nya socialtjänstlagen 1 juli 2025 </a:t>
            </a:r>
          </a:p>
        </p:txBody>
      </p:sp>
      <p:sp>
        <p:nvSpPr>
          <p:cNvPr id="5" name="Rektangel 4"/>
          <p:cNvSpPr/>
          <p:nvPr/>
        </p:nvSpPr>
        <p:spPr>
          <a:xfrm>
            <a:off x="4716016" y="5805264"/>
            <a:ext cx="34198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Arvidsjaurs kommun</a:t>
            </a:r>
          </a:p>
          <a:p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Àrviesjávrien</a:t>
            </a:r>
            <a:r>
              <a:rPr lang="sv-SE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kommuvdna</a:t>
            </a:r>
            <a:endParaRPr lang="sv-SE" sz="14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9" name="Picture 5" descr="H:\Sametinget 2016\List nedtill samiska färger LIGGAND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0403"/>
            <a:ext cx="9144000" cy="33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9AF74E59-9AF0-44F6-A9CA-E657D8B7702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891872"/>
            <a:ext cx="54356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016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DD265-0F61-B8E8-128D-A3E634776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1DDFE-CD90-F79D-4764-5BE8B937B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/>
              <a:t>Organisationskarta </a:t>
            </a:r>
            <a:endParaRPr lang="sv-SE" sz="4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BF05AC7-3F52-9B9A-D9F5-D15464C950D2}"/>
              </a:ext>
            </a:extLst>
          </p:cNvPr>
          <p:cNvSpPr/>
          <p:nvPr/>
        </p:nvSpPr>
        <p:spPr>
          <a:xfrm>
            <a:off x="4716016" y="5805264"/>
            <a:ext cx="34198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Arvidsjaurs kommun</a:t>
            </a:r>
          </a:p>
          <a:p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Àrviesjávrien</a:t>
            </a:r>
            <a:r>
              <a:rPr lang="sv-SE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kommuvdna</a:t>
            </a:r>
            <a:endParaRPr lang="sv-SE" sz="14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9" name="Picture 5" descr="H:\Sametinget 2016\List nedtill samiska färger LIGGANDE.jpg">
            <a:extLst>
              <a:ext uri="{FF2B5EF4-FFF2-40B4-BE49-F238E27FC236}">
                <a16:creationId xmlns:a16="http://schemas.microsoft.com/office/drawing/2014/main" id="{53F522E7-A8CC-3F18-A95E-66CDA3117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0403"/>
            <a:ext cx="9144000" cy="33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0AB1E536-9BCB-19C1-CB69-5E708DFBDE0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891872"/>
            <a:ext cx="543560" cy="690880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6C2E1A1D-1667-CE6F-E48E-7ECD33699A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051551"/>
            <a:ext cx="9144000" cy="343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60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CC8E3-DD67-FC65-4EEA-1D5B3877F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ECC894-678C-CD0C-24D3-B74796821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/>
              <a:t>Presentation</a:t>
            </a:r>
            <a:endParaRPr lang="sv-SE" sz="4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A28DE8F-327E-CE71-0486-CDD7C6372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Petra Lestander IFO-chef</a:t>
            </a:r>
          </a:p>
          <a:p>
            <a:pPr marL="342900" indent="-342900" algn="l">
              <a:buFontTx/>
              <a:buChar char="-"/>
            </a:pP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Socionomexamen 2010</a:t>
            </a:r>
          </a:p>
          <a:p>
            <a:pPr marL="342900" indent="-342900" algn="l">
              <a:buFontTx/>
              <a:buChar char="-"/>
            </a:pP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Bor och arbetar i Arvidsjaur 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79F566A-8531-8B3B-76A3-D65DEA24BFE6}"/>
              </a:ext>
            </a:extLst>
          </p:cNvPr>
          <p:cNvSpPr/>
          <p:nvPr/>
        </p:nvSpPr>
        <p:spPr>
          <a:xfrm>
            <a:off x="4716016" y="5805264"/>
            <a:ext cx="34198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Arvidsjaurs kommun</a:t>
            </a:r>
          </a:p>
          <a:p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Àrviesjávrien</a:t>
            </a:r>
            <a:r>
              <a:rPr lang="sv-SE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kommuvdna</a:t>
            </a:r>
            <a:endParaRPr lang="sv-SE" sz="14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9" name="Picture 5" descr="H:\Sametinget 2016\List nedtill samiska färger LIGGANDE.jpg">
            <a:extLst>
              <a:ext uri="{FF2B5EF4-FFF2-40B4-BE49-F238E27FC236}">
                <a16:creationId xmlns:a16="http://schemas.microsoft.com/office/drawing/2014/main" id="{BE766E3A-4159-FEC4-D0B1-42BB11811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0403"/>
            <a:ext cx="9144000" cy="33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15E5756F-EA8A-B0BB-7B29-EE4A8600CD3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891872"/>
            <a:ext cx="543560" cy="690880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23F4AC6B-B7C7-317E-F2E7-A144EB255D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9" y="65536"/>
            <a:ext cx="9002841" cy="640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52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20482-0F36-D613-F150-409A9EB36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F30F13-B945-DB05-2B1E-F22AE8DBB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/>
              <a:t>Insatser utan behovsprövning</a:t>
            </a:r>
            <a:endParaRPr lang="sv-SE" sz="4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7B7DBB7-BB5C-385A-06AC-9B6D0D9E3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>
            <a:normAutofit lnSpcReduction="10000"/>
          </a:bodyPr>
          <a:lstStyle/>
          <a:p>
            <a:pPr marL="285750" indent="-285750" algn="l">
              <a:buFontTx/>
              <a:buChar char="-"/>
            </a:pPr>
            <a:r>
              <a:rPr lang="sv-SE" sz="2400" dirty="0"/>
              <a:t>Samarbetssamtal </a:t>
            </a:r>
          </a:p>
          <a:p>
            <a:pPr marL="285750" indent="-285750" algn="l">
              <a:buFontTx/>
              <a:buChar char="-"/>
            </a:pPr>
            <a:r>
              <a:rPr lang="sv-SE" sz="2400" dirty="0"/>
              <a:t>Social samvaro</a:t>
            </a:r>
          </a:p>
          <a:p>
            <a:pPr marL="285750" indent="-285750" algn="l">
              <a:buFontTx/>
              <a:buChar char="-"/>
            </a:pPr>
            <a:r>
              <a:rPr lang="sv-SE" sz="2400" dirty="0"/>
              <a:t>Träffpunkt för personer med boendestöd</a:t>
            </a:r>
          </a:p>
          <a:p>
            <a:pPr marL="285750" indent="-285750" algn="l">
              <a:buFontTx/>
              <a:buChar char="-"/>
            </a:pPr>
            <a:r>
              <a:rPr lang="sv-SE" sz="2400" dirty="0"/>
              <a:t>Träffpunkt för seniorer </a:t>
            </a:r>
          </a:p>
          <a:p>
            <a:pPr marL="285750" indent="-285750" algn="l">
              <a:buFontTx/>
              <a:buChar char="-"/>
            </a:pPr>
            <a:r>
              <a:rPr lang="sv-SE" sz="2400" dirty="0"/>
              <a:t>Anhörigstöd vid missbruk</a:t>
            </a:r>
          </a:p>
          <a:p>
            <a:pPr marL="285750" indent="-285750" algn="l">
              <a:buFontTx/>
              <a:buChar char="-"/>
            </a:pPr>
            <a:r>
              <a:rPr lang="sv-SE" sz="2400" dirty="0"/>
              <a:t>BRA-samtal</a:t>
            </a:r>
          </a:p>
          <a:p>
            <a:pPr marL="285750" indent="-285750" algn="l">
              <a:buFontTx/>
              <a:buChar char="-"/>
            </a:pPr>
            <a:r>
              <a:rPr lang="sv-SE" sz="2400" dirty="0"/>
              <a:t>Budget och skuldrådgivning</a:t>
            </a:r>
          </a:p>
          <a:p>
            <a:pPr marL="285750" indent="-285750" algn="l">
              <a:buFontTx/>
              <a:buChar char="-"/>
            </a:pPr>
            <a:r>
              <a:rPr lang="sv-SE" sz="2400" dirty="0"/>
              <a:t>Råd och stödsamtal </a:t>
            </a:r>
          </a:p>
          <a:p>
            <a:pPr marL="342900" indent="-342900" algn="l">
              <a:buFontTx/>
              <a:buChar char="-"/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26F8236-C2F8-B3F2-E9DC-C429A06353B3}"/>
              </a:ext>
            </a:extLst>
          </p:cNvPr>
          <p:cNvSpPr/>
          <p:nvPr/>
        </p:nvSpPr>
        <p:spPr>
          <a:xfrm>
            <a:off x="4716016" y="5805264"/>
            <a:ext cx="34198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Arvidsjaurs kommun</a:t>
            </a:r>
          </a:p>
          <a:p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Àrviesjávrien</a:t>
            </a:r>
            <a:r>
              <a:rPr lang="sv-SE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kommuvdna</a:t>
            </a:r>
            <a:endParaRPr lang="sv-SE" sz="14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9" name="Picture 5" descr="H:\Sametinget 2016\List nedtill samiska färger LIGGANDE.jpg">
            <a:extLst>
              <a:ext uri="{FF2B5EF4-FFF2-40B4-BE49-F238E27FC236}">
                <a16:creationId xmlns:a16="http://schemas.microsoft.com/office/drawing/2014/main" id="{DA7809BA-7595-5F4B-4D81-5973DEF90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0403"/>
            <a:ext cx="9144000" cy="33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01F8A3C-1E2B-A1C9-ADB6-9A2EAEC70FF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891872"/>
            <a:ext cx="54356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375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5E437-0FCB-9729-FC6E-4AF305491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DB5967-B197-70F4-4722-B6F228EA4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/>
              <a:t>Medborgardialog</a:t>
            </a:r>
            <a:endParaRPr lang="sv-SE" sz="4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CBF4591-F4F4-CB53-88F5-B54A4713B4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sv-SE" sz="2400" dirty="0"/>
              <a:t>Vad behöver personer med hjärt- och lungsjukdom för stöd från socialtjänsten för att kunna leva ett tryggt och självständigt liv?</a:t>
            </a:r>
          </a:p>
          <a:p>
            <a:pPr algn="l"/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6CD0CFF7-EA9E-26C9-6835-1A54E6601D32}"/>
              </a:ext>
            </a:extLst>
          </p:cNvPr>
          <p:cNvSpPr/>
          <p:nvPr/>
        </p:nvSpPr>
        <p:spPr>
          <a:xfrm>
            <a:off x="4716016" y="5805264"/>
            <a:ext cx="34198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Arvidsjaurs kommun</a:t>
            </a:r>
          </a:p>
          <a:p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Àrviesjávrien</a:t>
            </a:r>
            <a:r>
              <a:rPr lang="sv-SE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kommuvdna</a:t>
            </a:r>
            <a:endParaRPr lang="sv-SE" sz="14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9" name="Picture 5" descr="H:\Sametinget 2016\List nedtill samiska färger LIGGANDE.jpg">
            <a:extLst>
              <a:ext uri="{FF2B5EF4-FFF2-40B4-BE49-F238E27FC236}">
                <a16:creationId xmlns:a16="http://schemas.microsoft.com/office/drawing/2014/main" id="{4E791E1C-5DC8-E7A2-70F0-8B54C6072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0403"/>
            <a:ext cx="9144000" cy="33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CFE0E8CF-B449-4E72-DE64-1CAF7710D4B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891872"/>
            <a:ext cx="54356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33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39530-FB7E-2E7B-E018-D486FADFB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4D46F3-E7B8-1C16-7EA0-0329A98C7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/>
              <a:t>Medborgardialog</a:t>
            </a:r>
            <a:endParaRPr lang="sv-SE" sz="4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49AFE01-ADC8-519C-86FF-2A836A822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sv-SE" sz="2400" dirty="0"/>
              <a:t>Vilka hinder möter ni idag i kontakten med socialtjänsten eller andra samhällsaktörer — och vad skulle göra det enklare att få rätt hjälp i tid?</a:t>
            </a:r>
          </a:p>
          <a:p>
            <a:pPr algn="l"/>
            <a:endParaRPr lang="sv-SE" sz="2400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65BA5B3-65B9-DF7C-1494-DAB8C0222F17}"/>
              </a:ext>
            </a:extLst>
          </p:cNvPr>
          <p:cNvSpPr/>
          <p:nvPr/>
        </p:nvSpPr>
        <p:spPr>
          <a:xfrm>
            <a:off x="4716016" y="5805264"/>
            <a:ext cx="34198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Arvidsjaurs kommun</a:t>
            </a:r>
          </a:p>
          <a:p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Àrviesjávrien</a:t>
            </a:r>
            <a:r>
              <a:rPr lang="sv-SE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kommuvdna</a:t>
            </a:r>
            <a:endParaRPr lang="sv-SE" sz="14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9" name="Picture 5" descr="H:\Sametinget 2016\List nedtill samiska färger LIGGANDE.jpg">
            <a:extLst>
              <a:ext uri="{FF2B5EF4-FFF2-40B4-BE49-F238E27FC236}">
                <a16:creationId xmlns:a16="http://schemas.microsoft.com/office/drawing/2014/main" id="{9C59F35D-990D-C435-8D10-193E30B66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0403"/>
            <a:ext cx="9144000" cy="33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350F7E4A-BF02-4F23-FDA8-A897AB3E8C9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891872"/>
            <a:ext cx="54356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340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BC6EC-7D94-8279-715B-1E518B16D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3FA34E-8149-0C49-614C-FBD0A99AC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/>
              <a:t>Medborgardialog</a:t>
            </a:r>
            <a:endParaRPr lang="sv-SE" sz="4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05F766F-30DD-214E-F6CC-8636FAA7D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sv-SE" sz="2400" dirty="0"/>
              <a:t>Vilka förebyggande insatser skulle göra störst skillnad för er hälsa och livskvalitet — innan behoven blir akuta?</a:t>
            </a:r>
          </a:p>
          <a:p>
            <a:pPr algn="l"/>
            <a:endParaRPr lang="sv-SE" sz="2400" dirty="0"/>
          </a:p>
          <a:p>
            <a:pPr algn="l"/>
            <a:endParaRPr lang="sv-SE" sz="2400" dirty="0"/>
          </a:p>
          <a:p>
            <a:pPr algn="l"/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CE540CD-F9ED-148D-9D59-D4BF0401B64C}"/>
              </a:ext>
            </a:extLst>
          </p:cNvPr>
          <p:cNvSpPr/>
          <p:nvPr/>
        </p:nvSpPr>
        <p:spPr>
          <a:xfrm>
            <a:off x="4716016" y="5805264"/>
            <a:ext cx="34198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Arvidsjaurs kommun</a:t>
            </a:r>
          </a:p>
          <a:p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Àrviesjávrien</a:t>
            </a:r>
            <a:r>
              <a:rPr lang="sv-SE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kommuvdna</a:t>
            </a:r>
            <a:endParaRPr lang="sv-SE" sz="14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9" name="Picture 5" descr="H:\Sametinget 2016\List nedtill samiska färger LIGGANDE.jpg">
            <a:extLst>
              <a:ext uri="{FF2B5EF4-FFF2-40B4-BE49-F238E27FC236}">
                <a16:creationId xmlns:a16="http://schemas.microsoft.com/office/drawing/2014/main" id="{278D1B2E-E931-CC14-ECFD-CA0E9F2F0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0403"/>
            <a:ext cx="9144000" cy="33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01EAB383-6CA6-2684-6588-710186BEA0A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891872"/>
            <a:ext cx="54356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765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6764"/>
            <a:ext cx="9144000" cy="5223956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916832"/>
            <a:ext cx="7772400" cy="1470025"/>
          </a:xfrm>
        </p:spPr>
        <p:txBody>
          <a:bodyPr>
            <a:normAutofit/>
          </a:bodyPr>
          <a:lstStyle/>
          <a:p>
            <a:r>
              <a:rPr lang="sv-SE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Tack!</a:t>
            </a:r>
            <a:br>
              <a:rPr lang="sv-SE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v-S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Rektangel 4"/>
          <p:cNvSpPr/>
          <p:nvPr/>
        </p:nvSpPr>
        <p:spPr>
          <a:xfrm>
            <a:off x="4716016" y="5805264"/>
            <a:ext cx="34198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Arvidsjaurs kommun</a:t>
            </a:r>
          </a:p>
          <a:p>
            <a:r>
              <a:rPr lang="sv-SE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Àrviesjávrien kommuvdna</a:t>
            </a:r>
          </a:p>
        </p:txBody>
      </p:sp>
      <p:pic>
        <p:nvPicPr>
          <p:cNvPr id="1029" name="Picture 5" descr="H:\Sametinget 2016\List nedtill samiska färger LIGGAND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0403"/>
            <a:ext cx="9144000" cy="33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B4A96AA2-8D10-4F65-B78F-3AA8C3734926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416" y="5877272"/>
            <a:ext cx="54356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776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vidsjaurs kommun Powerpoint presentation.potx" id="{DF0C0432-ED8C-4517-94BA-9DC00E5B3316}" vid="{4AE67BF2-D848-4DCF-9894-FF436E4C55F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Arvidsjaurs kommun Powerpoint presentation</Template>
  <TotalTime>1039</TotalTime>
  <Words>167</Words>
  <Application>Microsoft Office PowerPoint</Application>
  <PresentationFormat>Bildspel på skärmen (4:3)</PresentationFormat>
  <Paragraphs>49</Paragraphs>
  <Slides>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Office-tema</vt:lpstr>
      <vt:lpstr>Medborgardialog</vt:lpstr>
      <vt:lpstr>Presentation</vt:lpstr>
      <vt:lpstr>Organisationskarta </vt:lpstr>
      <vt:lpstr>Presentation</vt:lpstr>
      <vt:lpstr>Insatser utan behovsprövning</vt:lpstr>
      <vt:lpstr>Medborgardialog</vt:lpstr>
      <vt:lpstr>Medborgardialog</vt:lpstr>
      <vt:lpstr>Medborgardialog</vt:lpstr>
      <vt:lpstr>Tack!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Petra Lestander</dc:creator>
  <cp:lastModifiedBy>Kristina Billberg</cp:lastModifiedBy>
  <cp:revision>4</cp:revision>
  <dcterms:created xsi:type="dcterms:W3CDTF">2026-04-27T14:02:22Z</dcterms:created>
  <dcterms:modified xsi:type="dcterms:W3CDTF">2026-05-19T08:50:34Z</dcterms:modified>
</cp:coreProperties>
</file>