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F1151-1137-0E4C-B150-DAB6411A0302}" type="doc">
      <dgm:prSet loTypeId="urn:microsoft.com/office/officeart/2005/8/layout/cycle2" loCatId="" qsTypeId="urn:microsoft.com/office/officeart/2005/8/quickstyle/3D3" qsCatId="3D" csTypeId="urn:microsoft.com/office/officeart/2005/8/colors/accent1_2" csCatId="accent1" phldr="1"/>
      <dgm:spPr/>
    </dgm:pt>
    <dgm:pt modelId="{86654C91-4365-E445-9D5C-973FD868218E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Medlems-behov?</a:t>
          </a:r>
          <a:endParaRPr lang="sv-SE" sz="800" dirty="0">
            <a:solidFill>
              <a:schemeClr val="bg1"/>
            </a:solidFill>
          </a:endParaRPr>
        </a:p>
      </dgm:t>
    </dgm:pt>
    <dgm:pt modelId="{EBEE72EB-B84D-0B4B-8C25-0DEA22EEADE9}" type="parTrans" cxnId="{06E8191A-A6FF-8A4B-88A0-82B05AF25E3D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781612A2-D5A4-2A4F-9543-0C259136F080}" type="sibTrans" cxnId="{06E8191A-A6FF-8A4B-88A0-82B05AF25E3D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9F93CB9E-ADEF-114F-A349-9ECA7EEB6F29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Research</a:t>
          </a:r>
          <a:endParaRPr lang="sv-SE" sz="800" dirty="0">
            <a:solidFill>
              <a:schemeClr val="bg1"/>
            </a:solidFill>
          </a:endParaRPr>
        </a:p>
      </dgm:t>
    </dgm:pt>
    <dgm:pt modelId="{8A89D06E-CDBD-6345-9DBE-C0F0F1E1A00B}" type="parTrans" cxnId="{BF5455FF-9D3B-5F4C-9AB6-82AF004466DF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7D2767C1-48EB-F74C-85A2-B85D194443B7}" type="sibTrans" cxnId="{BF5455FF-9D3B-5F4C-9AB6-82AF004466DF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2994B78E-5E1B-934B-807D-778A94851930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Planering</a:t>
          </a:r>
          <a:endParaRPr lang="sv-SE" sz="800" dirty="0">
            <a:solidFill>
              <a:schemeClr val="bg1"/>
            </a:solidFill>
          </a:endParaRPr>
        </a:p>
      </dgm:t>
    </dgm:pt>
    <dgm:pt modelId="{B3E04035-9EDE-6E44-8ED3-39EE0BDF9D6D}" type="parTrans" cxnId="{7A90057F-67BB-2C4E-BE7F-9E51D55698FC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F78C2BC5-68DE-4A4B-9109-98934546D68C}" type="sibTrans" cxnId="{7A90057F-67BB-2C4E-BE7F-9E51D55698FC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B4113D64-858C-2E43-9AD5-7B4745E8D2B7}">
      <dgm:prSet phldrT="[Text]" custT="1"/>
      <dgm:spPr/>
      <dgm:t>
        <a:bodyPr/>
        <a:lstStyle/>
        <a:p>
          <a:r>
            <a:rPr lang="sv-SE" sz="800" dirty="0" err="1" smtClean="0">
              <a:solidFill>
                <a:schemeClr val="bg1"/>
              </a:solidFill>
            </a:rPr>
            <a:t>Verksamhets-plan</a:t>
          </a:r>
          <a:endParaRPr lang="sv-SE" sz="800" dirty="0">
            <a:solidFill>
              <a:schemeClr val="bg1"/>
            </a:solidFill>
          </a:endParaRPr>
        </a:p>
      </dgm:t>
    </dgm:pt>
    <dgm:pt modelId="{AB9DB488-CF73-B749-AC54-A92ECA3C6AE7}" type="parTrans" cxnId="{A9FA8B2E-5521-F144-9784-5B56ADF42CCC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3957BB8D-2C82-4348-A39B-C08A3FC5B1F9}" type="sibTrans" cxnId="{A9FA8B2E-5521-F144-9784-5B56ADF42CCC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7907A62F-A2C8-2349-9342-31AF334061D4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Budget</a:t>
          </a:r>
          <a:endParaRPr lang="sv-SE" sz="800" dirty="0">
            <a:solidFill>
              <a:schemeClr val="bg1"/>
            </a:solidFill>
          </a:endParaRPr>
        </a:p>
      </dgm:t>
    </dgm:pt>
    <dgm:pt modelId="{58A466B1-F2AA-CC41-AD51-7343964E49C7}" type="parTrans" cxnId="{54110F45-6C3E-6D44-9C0D-2D2264D1E7CA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08756C35-284D-1B47-86C4-9B12CE84CE5A}" type="sibTrans" cxnId="{54110F45-6C3E-6D44-9C0D-2D2264D1E7CA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20D5479B-8A59-FE4A-9F53-192519A5DB21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Uppföljning</a:t>
          </a:r>
          <a:endParaRPr lang="sv-SE" sz="800" dirty="0">
            <a:solidFill>
              <a:schemeClr val="bg1"/>
            </a:solidFill>
          </a:endParaRPr>
        </a:p>
      </dgm:t>
    </dgm:pt>
    <dgm:pt modelId="{44A60949-C74C-9149-9D71-96638581B92F}" type="parTrans" cxnId="{9C9E97B5-C226-C341-A166-1EB2A7FC680F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E9461523-339D-4541-B74D-3FCDBB9DCC97}" type="sibTrans" cxnId="{9C9E97B5-C226-C341-A166-1EB2A7FC680F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572E0DC6-BB95-AB45-A81D-2D031BEE9033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Aktiviteter</a:t>
          </a:r>
          <a:endParaRPr lang="sv-SE" sz="800" dirty="0">
            <a:solidFill>
              <a:schemeClr val="bg1"/>
            </a:solidFill>
          </a:endParaRPr>
        </a:p>
      </dgm:t>
    </dgm:pt>
    <dgm:pt modelId="{4328D275-F2C0-5349-AF02-9BC5565B525A}" type="parTrans" cxnId="{3AFD5D2F-D099-4743-9891-3AA38A2A23BB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07CDD829-DEE1-E747-B86A-7CD0FC81EF0A}" type="sibTrans" cxnId="{3AFD5D2F-D099-4743-9891-3AA38A2A23BB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F51D862B-CE3A-2645-933F-92EEE746C768}">
      <dgm:prSet phldrT="[Text]" custT="1"/>
      <dgm:spPr/>
      <dgm:t>
        <a:bodyPr/>
        <a:lstStyle/>
        <a:p>
          <a:r>
            <a:rPr lang="sv-SE" sz="800" dirty="0" smtClean="0">
              <a:solidFill>
                <a:schemeClr val="bg1"/>
              </a:solidFill>
            </a:rPr>
            <a:t>Förbättrad verksamhet</a:t>
          </a:r>
          <a:endParaRPr lang="sv-SE" sz="800" dirty="0">
            <a:solidFill>
              <a:schemeClr val="bg1"/>
            </a:solidFill>
          </a:endParaRPr>
        </a:p>
      </dgm:t>
    </dgm:pt>
    <dgm:pt modelId="{D02A731D-F6AD-524C-A599-29D3DA7B8F5D}" type="parTrans" cxnId="{6CF99898-E603-6247-905D-1CD3AD2F5F74}">
      <dgm:prSet/>
      <dgm:spPr/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D3F244FA-109D-A247-A404-4D5C482ED783}" type="sibTrans" cxnId="{6CF99898-E603-6247-905D-1CD3AD2F5F74}">
      <dgm:prSet/>
      <dgm:spPr/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6D510070-98E3-A949-AB99-24EA325BCAAD}" type="pres">
      <dgm:prSet presAssocID="{E14F1151-1137-0E4C-B150-DAB6411A0302}" presName="cycle" presStyleCnt="0">
        <dgm:presLayoutVars>
          <dgm:dir/>
          <dgm:resizeHandles val="exact"/>
        </dgm:presLayoutVars>
      </dgm:prSet>
      <dgm:spPr/>
    </dgm:pt>
    <dgm:pt modelId="{8EA756F8-F478-344B-B1A5-D9EF62724161}" type="pres">
      <dgm:prSet presAssocID="{86654C91-4365-E445-9D5C-973FD868218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43FB60-CBD4-3F4A-822E-4BA230B21289}" type="pres">
      <dgm:prSet presAssocID="{781612A2-D5A4-2A4F-9543-0C259136F080}" presName="sibTrans" presStyleLbl="sibTrans2D1" presStyleIdx="0" presStyleCnt="8"/>
      <dgm:spPr/>
      <dgm:t>
        <a:bodyPr/>
        <a:lstStyle/>
        <a:p>
          <a:endParaRPr lang="sv-SE"/>
        </a:p>
      </dgm:t>
    </dgm:pt>
    <dgm:pt modelId="{50C71A69-2EC0-8948-8AD0-354D2EABE5FB}" type="pres">
      <dgm:prSet presAssocID="{781612A2-D5A4-2A4F-9543-0C259136F080}" presName="connectorText" presStyleLbl="sibTrans2D1" presStyleIdx="0" presStyleCnt="8"/>
      <dgm:spPr/>
      <dgm:t>
        <a:bodyPr/>
        <a:lstStyle/>
        <a:p>
          <a:endParaRPr lang="sv-SE"/>
        </a:p>
      </dgm:t>
    </dgm:pt>
    <dgm:pt modelId="{32C7AF72-38FE-7B43-B3B0-2EAC061A7297}" type="pres">
      <dgm:prSet presAssocID="{9F93CB9E-ADEF-114F-A349-9ECA7EEB6F2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D5D1B64-E20F-074A-86CF-6F5094A27FE1}" type="pres">
      <dgm:prSet presAssocID="{7D2767C1-48EB-F74C-85A2-B85D194443B7}" presName="sibTrans" presStyleLbl="sibTrans2D1" presStyleIdx="1" presStyleCnt="8"/>
      <dgm:spPr/>
      <dgm:t>
        <a:bodyPr/>
        <a:lstStyle/>
        <a:p>
          <a:endParaRPr lang="sv-SE"/>
        </a:p>
      </dgm:t>
    </dgm:pt>
    <dgm:pt modelId="{81F90C15-6A8F-5040-93E4-80C2B9084D1D}" type="pres">
      <dgm:prSet presAssocID="{7D2767C1-48EB-F74C-85A2-B85D194443B7}" presName="connectorText" presStyleLbl="sibTrans2D1" presStyleIdx="1" presStyleCnt="8"/>
      <dgm:spPr/>
      <dgm:t>
        <a:bodyPr/>
        <a:lstStyle/>
        <a:p>
          <a:endParaRPr lang="sv-SE"/>
        </a:p>
      </dgm:t>
    </dgm:pt>
    <dgm:pt modelId="{38B68446-457F-464B-86C1-FAAB26BC0A05}" type="pres">
      <dgm:prSet presAssocID="{2994B78E-5E1B-934B-807D-778A948519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460C03E-4458-8E41-AD94-EE80DF25AE38}" type="pres">
      <dgm:prSet presAssocID="{F78C2BC5-68DE-4A4B-9109-98934546D68C}" presName="sibTrans" presStyleLbl="sibTrans2D1" presStyleIdx="2" presStyleCnt="8"/>
      <dgm:spPr/>
      <dgm:t>
        <a:bodyPr/>
        <a:lstStyle/>
        <a:p>
          <a:endParaRPr lang="sv-SE"/>
        </a:p>
      </dgm:t>
    </dgm:pt>
    <dgm:pt modelId="{3ECBD96D-6146-0D48-896E-42B13DF9314E}" type="pres">
      <dgm:prSet presAssocID="{F78C2BC5-68DE-4A4B-9109-98934546D68C}" presName="connectorText" presStyleLbl="sibTrans2D1" presStyleIdx="2" presStyleCnt="8"/>
      <dgm:spPr/>
      <dgm:t>
        <a:bodyPr/>
        <a:lstStyle/>
        <a:p>
          <a:endParaRPr lang="sv-SE"/>
        </a:p>
      </dgm:t>
    </dgm:pt>
    <dgm:pt modelId="{64656F9D-D09E-2544-8C79-7E3D4E815897}" type="pres">
      <dgm:prSet presAssocID="{B4113D64-858C-2E43-9AD5-7B4745E8D2B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149CD4E-E042-274F-ACA3-FEA1684AADFB}" type="pres">
      <dgm:prSet presAssocID="{3957BB8D-2C82-4348-A39B-C08A3FC5B1F9}" presName="sibTrans" presStyleLbl="sibTrans2D1" presStyleIdx="3" presStyleCnt="8"/>
      <dgm:spPr/>
      <dgm:t>
        <a:bodyPr/>
        <a:lstStyle/>
        <a:p>
          <a:endParaRPr lang="sv-SE"/>
        </a:p>
      </dgm:t>
    </dgm:pt>
    <dgm:pt modelId="{D2DB859D-F2BC-3E46-8115-7907C4AFD848}" type="pres">
      <dgm:prSet presAssocID="{3957BB8D-2C82-4348-A39B-C08A3FC5B1F9}" presName="connectorText" presStyleLbl="sibTrans2D1" presStyleIdx="3" presStyleCnt="8"/>
      <dgm:spPr/>
      <dgm:t>
        <a:bodyPr/>
        <a:lstStyle/>
        <a:p>
          <a:endParaRPr lang="sv-SE"/>
        </a:p>
      </dgm:t>
    </dgm:pt>
    <dgm:pt modelId="{193D60C2-C107-4740-B090-C21F939220B7}" type="pres">
      <dgm:prSet presAssocID="{7907A62F-A2C8-2349-9342-31AF334061D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5598223-2EC9-DB4F-B44E-68B298D05CE2}" type="pres">
      <dgm:prSet presAssocID="{08756C35-284D-1B47-86C4-9B12CE84CE5A}" presName="sibTrans" presStyleLbl="sibTrans2D1" presStyleIdx="4" presStyleCnt="8"/>
      <dgm:spPr/>
      <dgm:t>
        <a:bodyPr/>
        <a:lstStyle/>
        <a:p>
          <a:endParaRPr lang="sv-SE"/>
        </a:p>
      </dgm:t>
    </dgm:pt>
    <dgm:pt modelId="{2D22B7A4-3616-0C49-82FC-32152A02999E}" type="pres">
      <dgm:prSet presAssocID="{08756C35-284D-1B47-86C4-9B12CE84CE5A}" presName="connectorText" presStyleLbl="sibTrans2D1" presStyleIdx="4" presStyleCnt="8"/>
      <dgm:spPr/>
      <dgm:t>
        <a:bodyPr/>
        <a:lstStyle/>
        <a:p>
          <a:endParaRPr lang="sv-SE"/>
        </a:p>
      </dgm:t>
    </dgm:pt>
    <dgm:pt modelId="{FB5A5D32-572F-CC47-A4AD-9424E3DF0B61}" type="pres">
      <dgm:prSet presAssocID="{572E0DC6-BB95-AB45-A81D-2D031BEE903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3FF05C-B327-BC4C-8F40-754B9630EEF3}" type="pres">
      <dgm:prSet presAssocID="{07CDD829-DEE1-E747-B86A-7CD0FC81EF0A}" presName="sibTrans" presStyleLbl="sibTrans2D1" presStyleIdx="5" presStyleCnt="8"/>
      <dgm:spPr/>
      <dgm:t>
        <a:bodyPr/>
        <a:lstStyle/>
        <a:p>
          <a:endParaRPr lang="sv-SE"/>
        </a:p>
      </dgm:t>
    </dgm:pt>
    <dgm:pt modelId="{E91504A3-BB48-7446-B019-DCB6E21EBA5D}" type="pres">
      <dgm:prSet presAssocID="{07CDD829-DEE1-E747-B86A-7CD0FC81EF0A}" presName="connectorText" presStyleLbl="sibTrans2D1" presStyleIdx="5" presStyleCnt="8"/>
      <dgm:spPr/>
      <dgm:t>
        <a:bodyPr/>
        <a:lstStyle/>
        <a:p>
          <a:endParaRPr lang="sv-SE"/>
        </a:p>
      </dgm:t>
    </dgm:pt>
    <dgm:pt modelId="{FCE37729-DDD2-3E4D-82F8-53186A81FE00}" type="pres">
      <dgm:prSet presAssocID="{20D5479B-8A59-FE4A-9F53-192519A5DB2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660621C-5EFC-5842-9100-219D045887EE}" type="pres">
      <dgm:prSet presAssocID="{E9461523-339D-4541-B74D-3FCDBB9DCC97}" presName="sibTrans" presStyleLbl="sibTrans2D1" presStyleIdx="6" presStyleCnt="8"/>
      <dgm:spPr/>
      <dgm:t>
        <a:bodyPr/>
        <a:lstStyle/>
        <a:p>
          <a:endParaRPr lang="sv-SE"/>
        </a:p>
      </dgm:t>
    </dgm:pt>
    <dgm:pt modelId="{B33AAD60-02D2-6E49-8C58-1B5C5E416383}" type="pres">
      <dgm:prSet presAssocID="{E9461523-339D-4541-B74D-3FCDBB9DCC97}" presName="connectorText" presStyleLbl="sibTrans2D1" presStyleIdx="6" presStyleCnt="8"/>
      <dgm:spPr/>
      <dgm:t>
        <a:bodyPr/>
        <a:lstStyle/>
        <a:p>
          <a:endParaRPr lang="sv-SE"/>
        </a:p>
      </dgm:t>
    </dgm:pt>
    <dgm:pt modelId="{6DCD4E67-B2D0-CD4A-B154-E86695502C7B}" type="pres">
      <dgm:prSet presAssocID="{F51D862B-CE3A-2645-933F-92EEE746C76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EB6B485-0388-DC4D-9550-908E40CC3AA8}" type="pres">
      <dgm:prSet presAssocID="{D3F244FA-109D-A247-A404-4D5C482ED783}" presName="sibTrans" presStyleLbl="sibTrans2D1" presStyleIdx="7" presStyleCnt="8"/>
      <dgm:spPr/>
      <dgm:t>
        <a:bodyPr/>
        <a:lstStyle/>
        <a:p>
          <a:endParaRPr lang="sv-SE"/>
        </a:p>
      </dgm:t>
    </dgm:pt>
    <dgm:pt modelId="{F8E9DD37-2B15-1B40-AE18-9AF5138F6A8C}" type="pres">
      <dgm:prSet presAssocID="{D3F244FA-109D-A247-A404-4D5C482ED783}" presName="connectorText" presStyleLbl="sibTrans2D1" presStyleIdx="7" presStyleCnt="8"/>
      <dgm:spPr/>
      <dgm:t>
        <a:bodyPr/>
        <a:lstStyle/>
        <a:p>
          <a:endParaRPr lang="sv-SE"/>
        </a:p>
      </dgm:t>
    </dgm:pt>
  </dgm:ptLst>
  <dgm:cxnLst>
    <dgm:cxn modelId="{1D638557-9180-4173-9A34-8D02673C19BC}" type="presOf" srcId="{E14F1151-1137-0E4C-B150-DAB6411A0302}" destId="{6D510070-98E3-A949-AB99-24EA325BCAAD}" srcOrd="0" destOrd="0" presId="urn:microsoft.com/office/officeart/2005/8/layout/cycle2"/>
    <dgm:cxn modelId="{11E95B0C-FADC-4F06-97CC-148A4CBE3FED}" type="presOf" srcId="{D3F244FA-109D-A247-A404-4D5C482ED783}" destId="{0EB6B485-0388-DC4D-9550-908E40CC3AA8}" srcOrd="0" destOrd="0" presId="urn:microsoft.com/office/officeart/2005/8/layout/cycle2"/>
    <dgm:cxn modelId="{19D53A36-FDA0-4B26-9321-DFDFED6C9ECC}" type="presOf" srcId="{B4113D64-858C-2E43-9AD5-7B4745E8D2B7}" destId="{64656F9D-D09E-2544-8C79-7E3D4E815897}" srcOrd="0" destOrd="0" presId="urn:microsoft.com/office/officeart/2005/8/layout/cycle2"/>
    <dgm:cxn modelId="{647812AB-B8E2-4DD2-BEFB-1C0F6B896C6F}" type="presOf" srcId="{07CDD829-DEE1-E747-B86A-7CD0FC81EF0A}" destId="{E91504A3-BB48-7446-B019-DCB6E21EBA5D}" srcOrd="1" destOrd="0" presId="urn:microsoft.com/office/officeart/2005/8/layout/cycle2"/>
    <dgm:cxn modelId="{BF5455FF-9D3B-5F4C-9AB6-82AF004466DF}" srcId="{E14F1151-1137-0E4C-B150-DAB6411A0302}" destId="{9F93CB9E-ADEF-114F-A349-9ECA7EEB6F29}" srcOrd="1" destOrd="0" parTransId="{8A89D06E-CDBD-6345-9DBE-C0F0F1E1A00B}" sibTransId="{7D2767C1-48EB-F74C-85A2-B85D194443B7}"/>
    <dgm:cxn modelId="{7E74DCA9-BBFD-4183-B96B-ADE8F72624BB}" type="presOf" srcId="{2994B78E-5E1B-934B-807D-778A94851930}" destId="{38B68446-457F-464B-86C1-FAAB26BC0A05}" srcOrd="0" destOrd="0" presId="urn:microsoft.com/office/officeart/2005/8/layout/cycle2"/>
    <dgm:cxn modelId="{DE5543F1-7CF1-482E-9585-BB1B694CD0E0}" type="presOf" srcId="{3957BB8D-2C82-4348-A39B-C08A3FC5B1F9}" destId="{D2DB859D-F2BC-3E46-8115-7907C4AFD848}" srcOrd="1" destOrd="0" presId="urn:microsoft.com/office/officeart/2005/8/layout/cycle2"/>
    <dgm:cxn modelId="{AE1376DC-645C-48BF-BB79-9B3F65B27DD9}" type="presOf" srcId="{781612A2-D5A4-2A4F-9543-0C259136F080}" destId="{5743FB60-CBD4-3F4A-822E-4BA230B21289}" srcOrd="0" destOrd="0" presId="urn:microsoft.com/office/officeart/2005/8/layout/cycle2"/>
    <dgm:cxn modelId="{06E8191A-A6FF-8A4B-88A0-82B05AF25E3D}" srcId="{E14F1151-1137-0E4C-B150-DAB6411A0302}" destId="{86654C91-4365-E445-9D5C-973FD868218E}" srcOrd="0" destOrd="0" parTransId="{EBEE72EB-B84D-0B4B-8C25-0DEA22EEADE9}" sibTransId="{781612A2-D5A4-2A4F-9543-0C259136F080}"/>
    <dgm:cxn modelId="{F9AECADA-A504-42D7-B9F4-B3E2FE0425AE}" type="presOf" srcId="{E9461523-339D-4541-B74D-3FCDBB9DCC97}" destId="{B33AAD60-02D2-6E49-8C58-1B5C5E416383}" srcOrd="1" destOrd="0" presId="urn:microsoft.com/office/officeart/2005/8/layout/cycle2"/>
    <dgm:cxn modelId="{7A90057F-67BB-2C4E-BE7F-9E51D55698FC}" srcId="{E14F1151-1137-0E4C-B150-DAB6411A0302}" destId="{2994B78E-5E1B-934B-807D-778A94851930}" srcOrd="2" destOrd="0" parTransId="{B3E04035-9EDE-6E44-8ED3-39EE0BDF9D6D}" sibTransId="{F78C2BC5-68DE-4A4B-9109-98934546D68C}"/>
    <dgm:cxn modelId="{54110F45-6C3E-6D44-9C0D-2D2264D1E7CA}" srcId="{E14F1151-1137-0E4C-B150-DAB6411A0302}" destId="{7907A62F-A2C8-2349-9342-31AF334061D4}" srcOrd="4" destOrd="0" parTransId="{58A466B1-F2AA-CC41-AD51-7343964E49C7}" sibTransId="{08756C35-284D-1B47-86C4-9B12CE84CE5A}"/>
    <dgm:cxn modelId="{EF5464D8-A46C-4755-AC49-1FADCCE2C4BD}" type="presOf" srcId="{7D2767C1-48EB-F74C-85A2-B85D194443B7}" destId="{81F90C15-6A8F-5040-93E4-80C2B9084D1D}" srcOrd="1" destOrd="0" presId="urn:microsoft.com/office/officeart/2005/8/layout/cycle2"/>
    <dgm:cxn modelId="{65DCF4F4-832B-41E1-A99C-D966B6216E6D}" type="presOf" srcId="{08756C35-284D-1B47-86C4-9B12CE84CE5A}" destId="{2D22B7A4-3616-0C49-82FC-32152A02999E}" srcOrd="1" destOrd="0" presId="urn:microsoft.com/office/officeart/2005/8/layout/cycle2"/>
    <dgm:cxn modelId="{6CF99898-E603-6247-905D-1CD3AD2F5F74}" srcId="{E14F1151-1137-0E4C-B150-DAB6411A0302}" destId="{F51D862B-CE3A-2645-933F-92EEE746C768}" srcOrd="7" destOrd="0" parTransId="{D02A731D-F6AD-524C-A599-29D3DA7B8F5D}" sibTransId="{D3F244FA-109D-A247-A404-4D5C482ED783}"/>
    <dgm:cxn modelId="{C587615A-5533-439A-B58E-EAA0324B6473}" type="presOf" srcId="{08756C35-284D-1B47-86C4-9B12CE84CE5A}" destId="{65598223-2EC9-DB4F-B44E-68B298D05CE2}" srcOrd="0" destOrd="0" presId="urn:microsoft.com/office/officeart/2005/8/layout/cycle2"/>
    <dgm:cxn modelId="{D6624B3B-3388-489F-9D07-DC7E3DF27E68}" type="presOf" srcId="{F51D862B-CE3A-2645-933F-92EEE746C768}" destId="{6DCD4E67-B2D0-CD4A-B154-E86695502C7B}" srcOrd="0" destOrd="0" presId="urn:microsoft.com/office/officeart/2005/8/layout/cycle2"/>
    <dgm:cxn modelId="{8E246EA8-4D1A-4D03-8C3E-99B151961A92}" type="presOf" srcId="{7907A62F-A2C8-2349-9342-31AF334061D4}" destId="{193D60C2-C107-4740-B090-C21F939220B7}" srcOrd="0" destOrd="0" presId="urn:microsoft.com/office/officeart/2005/8/layout/cycle2"/>
    <dgm:cxn modelId="{A227C917-02F9-400D-AEC7-C066F2C1E1D1}" type="presOf" srcId="{7D2767C1-48EB-F74C-85A2-B85D194443B7}" destId="{8D5D1B64-E20F-074A-86CF-6F5094A27FE1}" srcOrd="0" destOrd="0" presId="urn:microsoft.com/office/officeart/2005/8/layout/cycle2"/>
    <dgm:cxn modelId="{3AFD5D2F-D099-4743-9891-3AA38A2A23BB}" srcId="{E14F1151-1137-0E4C-B150-DAB6411A0302}" destId="{572E0DC6-BB95-AB45-A81D-2D031BEE9033}" srcOrd="5" destOrd="0" parTransId="{4328D275-F2C0-5349-AF02-9BC5565B525A}" sibTransId="{07CDD829-DEE1-E747-B86A-7CD0FC81EF0A}"/>
    <dgm:cxn modelId="{FCA1510A-6C2D-4FE1-AD7E-1C23C73D330E}" type="presOf" srcId="{9F93CB9E-ADEF-114F-A349-9ECA7EEB6F29}" destId="{32C7AF72-38FE-7B43-B3B0-2EAC061A7297}" srcOrd="0" destOrd="0" presId="urn:microsoft.com/office/officeart/2005/8/layout/cycle2"/>
    <dgm:cxn modelId="{DA600BE8-BCBC-4263-B28B-25F56A0374F2}" type="presOf" srcId="{20D5479B-8A59-FE4A-9F53-192519A5DB21}" destId="{FCE37729-DDD2-3E4D-82F8-53186A81FE00}" srcOrd="0" destOrd="0" presId="urn:microsoft.com/office/officeart/2005/8/layout/cycle2"/>
    <dgm:cxn modelId="{F79CD984-3A5C-49F4-B23F-E7EC043EEF9A}" type="presOf" srcId="{86654C91-4365-E445-9D5C-973FD868218E}" destId="{8EA756F8-F478-344B-B1A5-D9EF62724161}" srcOrd="0" destOrd="0" presId="urn:microsoft.com/office/officeart/2005/8/layout/cycle2"/>
    <dgm:cxn modelId="{D67D5BFB-4F84-4CF1-AF02-F551034EF041}" type="presOf" srcId="{D3F244FA-109D-A247-A404-4D5C482ED783}" destId="{F8E9DD37-2B15-1B40-AE18-9AF5138F6A8C}" srcOrd="1" destOrd="0" presId="urn:microsoft.com/office/officeart/2005/8/layout/cycle2"/>
    <dgm:cxn modelId="{36A1C002-EEBC-4D46-8942-E65FE091C598}" type="presOf" srcId="{F78C2BC5-68DE-4A4B-9109-98934546D68C}" destId="{8460C03E-4458-8E41-AD94-EE80DF25AE38}" srcOrd="0" destOrd="0" presId="urn:microsoft.com/office/officeart/2005/8/layout/cycle2"/>
    <dgm:cxn modelId="{1B16155A-C81C-4D12-9097-4E4E4D90C7F3}" type="presOf" srcId="{781612A2-D5A4-2A4F-9543-0C259136F080}" destId="{50C71A69-2EC0-8948-8AD0-354D2EABE5FB}" srcOrd="1" destOrd="0" presId="urn:microsoft.com/office/officeart/2005/8/layout/cycle2"/>
    <dgm:cxn modelId="{0D74C69B-B3E2-4E3F-8CFD-BEB1829C3D5E}" type="presOf" srcId="{F78C2BC5-68DE-4A4B-9109-98934546D68C}" destId="{3ECBD96D-6146-0D48-896E-42B13DF9314E}" srcOrd="1" destOrd="0" presId="urn:microsoft.com/office/officeart/2005/8/layout/cycle2"/>
    <dgm:cxn modelId="{EAFC03D8-2C39-4C2F-859C-FDCB6FD7C1B4}" type="presOf" srcId="{07CDD829-DEE1-E747-B86A-7CD0FC81EF0A}" destId="{363FF05C-B327-BC4C-8F40-754B9630EEF3}" srcOrd="0" destOrd="0" presId="urn:microsoft.com/office/officeart/2005/8/layout/cycle2"/>
    <dgm:cxn modelId="{9C9E97B5-C226-C341-A166-1EB2A7FC680F}" srcId="{E14F1151-1137-0E4C-B150-DAB6411A0302}" destId="{20D5479B-8A59-FE4A-9F53-192519A5DB21}" srcOrd="6" destOrd="0" parTransId="{44A60949-C74C-9149-9D71-96638581B92F}" sibTransId="{E9461523-339D-4541-B74D-3FCDBB9DCC97}"/>
    <dgm:cxn modelId="{6EEC687C-1220-4529-82C3-EBB770249BF5}" type="presOf" srcId="{3957BB8D-2C82-4348-A39B-C08A3FC5B1F9}" destId="{7149CD4E-E042-274F-ACA3-FEA1684AADFB}" srcOrd="0" destOrd="0" presId="urn:microsoft.com/office/officeart/2005/8/layout/cycle2"/>
    <dgm:cxn modelId="{14C64B03-4413-487E-BDD1-45CBEF531E1B}" type="presOf" srcId="{E9461523-339D-4541-B74D-3FCDBB9DCC97}" destId="{E660621C-5EFC-5842-9100-219D045887EE}" srcOrd="0" destOrd="0" presId="urn:microsoft.com/office/officeart/2005/8/layout/cycle2"/>
    <dgm:cxn modelId="{07BCF178-6250-42BC-9CC9-03BA6D1F2FB9}" type="presOf" srcId="{572E0DC6-BB95-AB45-A81D-2D031BEE9033}" destId="{FB5A5D32-572F-CC47-A4AD-9424E3DF0B61}" srcOrd="0" destOrd="0" presId="urn:microsoft.com/office/officeart/2005/8/layout/cycle2"/>
    <dgm:cxn modelId="{A9FA8B2E-5521-F144-9784-5B56ADF42CCC}" srcId="{E14F1151-1137-0E4C-B150-DAB6411A0302}" destId="{B4113D64-858C-2E43-9AD5-7B4745E8D2B7}" srcOrd="3" destOrd="0" parTransId="{AB9DB488-CF73-B749-AC54-A92ECA3C6AE7}" sibTransId="{3957BB8D-2C82-4348-A39B-C08A3FC5B1F9}"/>
    <dgm:cxn modelId="{33902627-9817-4D09-B2FE-789C2AC449E0}" type="presParOf" srcId="{6D510070-98E3-A949-AB99-24EA325BCAAD}" destId="{8EA756F8-F478-344B-B1A5-D9EF62724161}" srcOrd="0" destOrd="0" presId="urn:microsoft.com/office/officeart/2005/8/layout/cycle2"/>
    <dgm:cxn modelId="{831D1BE2-A7FA-48EA-B8D6-2252414EFEFB}" type="presParOf" srcId="{6D510070-98E3-A949-AB99-24EA325BCAAD}" destId="{5743FB60-CBD4-3F4A-822E-4BA230B21289}" srcOrd="1" destOrd="0" presId="urn:microsoft.com/office/officeart/2005/8/layout/cycle2"/>
    <dgm:cxn modelId="{D10F1C60-EB36-4DEA-BF53-BD5C294A881C}" type="presParOf" srcId="{5743FB60-CBD4-3F4A-822E-4BA230B21289}" destId="{50C71A69-2EC0-8948-8AD0-354D2EABE5FB}" srcOrd="0" destOrd="0" presId="urn:microsoft.com/office/officeart/2005/8/layout/cycle2"/>
    <dgm:cxn modelId="{C6F92B6B-3699-437E-8502-5762353761F6}" type="presParOf" srcId="{6D510070-98E3-A949-AB99-24EA325BCAAD}" destId="{32C7AF72-38FE-7B43-B3B0-2EAC061A7297}" srcOrd="2" destOrd="0" presId="urn:microsoft.com/office/officeart/2005/8/layout/cycle2"/>
    <dgm:cxn modelId="{1A77673C-8DBC-4C9E-89F6-437192AADE18}" type="presParOf" srcId="{6D510070-98E3-A949-AB99-24EA325BCAAD}" destId="{8D5D1B64-E20F-074A-86CF-6F5094A27FE1}" srcOrd="3" destOrd="0" presId="urn:microsoft.com/office/officeart/2005/8/layout/cycle2"/>
    <dgm:cxn modelId="{A0E5F93D-2D04-4700-B0C4-B1EFB83448A9}" type="presParOf" srcId="{8D5D1B64-E20F-074A-86CF-6F5094A27FE1}" destId="{81F90C15-6A8F-5040-93E4-80C2B9084D1D}" srcOrd="0" destOrd="0" presId="urn:microsoft.com/office/officeart/2005/8/layout/cycle2"/>
    <dgm:cxn modelId="{75EEA029-43F7-481E-B990-B9DCB80D44AA}" type="presParOf" srcId="{6D510070-98E3-A949-AB99-24EA325BCAAD}" destId="{38B68446-457F-464B-86C1-FAAB26BC0A05}" srcOrd="4" destOrd="0" presId="urn:microsoft.com/office/officeart/2005/8/layout/cycle2"/>
    <dgm:cxn modelId="{9156EF8F-7BA6-4520-A2E9-FAA99E26D7EF}" type="presParOf" srcId="{6D510070-98E3-A949-AB99-24EA325BCAAD}" destId="{8460C03E-4458-8E41-AD94-EE80DF25AE38}" srcOrd="5" destOrd="0" presId="urn:microsoft.com/office/officeart/2005/8/layout/cycle2"/>
    <dgm:cxn modelId="{0798D139-9177-43A7-9988-617EE118279F}" type="presParOf" srcId="{8460C03E-4458-8E41-AD94-EE80DF25AE38}" destId="{3ECBD96D-6146-0D48-896E-42B13DF9314E}" srcOrd="0" destOrd="0" presId="urn:microsoft.com/office/officeart/2005/8/layout/cycle2"/>
    <dgm:cxn modelId="{BCB51A4C-1942-4049-AD51-AB803049FFA4}" type="presParOf" srcId="{6D510070-98E3-A949-AB99-24EA325BCAAD}" destId="{64656F9D-D09E-2544-8C79-7E3D4E815897}" srcOrd="6" destOrd="0" presId="urn:microsoft.com/office/officeart/2005/8/layout/cycle2"/>
    <dgm:cxn modelId="{42C9C22D-3174-47E6-A460-818A22295334}" type="presParOf" srcId="{6D510070-98E3-A949-AB99-24EA325BCAAD}" destId="{7149CD4E-E042-274F-ACA3-FEA1684AADFB}" srcOrd="7" destOrd="0" presId="urn:microsoft.com/office/officeart/2005/8/layout/cycle2"/>
    <dgm:cxn modelId="{4440A5F4-535A-4AE9-9D6A-C1048280C29A}" type="presParOf" srcId="{7149CD4E-E042-274F-ACA3-FEA1684AADFB}" destId="{D2DB859D-F2BC-3E46-8115-7907C4AFD848}" srcOrd="0" destOrd="0" presId="urn:microsoft.com/office/officeart/2005/8/layout/cycle2"/>
    <dgm:cxn modelId="{9C240BCD-5578-4ADA-A237-A35548DAE226}" type="presParOf" srcId="{6D510070-98E3-A949-AB99-24EA325BCAAD}" destId="{193D60C2-C107-4740-B090-C21F939220B7}" srcOrd="8" destOrd="0" presId="urn:microsoft.com/office/officeart/2005/8/layout/cycle2"/>
    <dgm:cxn modelId="{2FCABB4F-52B4-4F75-9917-8A62848B8D8D}" type="presParOf" srcId="{6D510070-98E3-A949-AB99-24EA325BCAAD}" destId="{65598223-2EC9-DB4F-B44E-68B298D05CE2}" srcOrd="9" destOrd="0" presId="urn:microsoft.com/office/officeart/2005/8/layout/cycle2"/>
    <dgm:cxn modelId="{46F6D57A-8A39-47CA-AE81-287FE93883AF}" type="presParOf" srcId="{65598223-2EC9-DB4F-B44E-68B298D05CE2}" destId="{2D22B7A4-3616-0C49-82FC-32152A02999E}" srcOrd="0" destOrd="0" presId="urn:microsoft.com/office/officeart/2005/8/layout/cycle2"/>
    <dgm:cxn modelId="{29620D23-ACC5-4E02-9FB7-BCF4BF23ED2F}" type="presParOf" srcId="{6D510070-98E3-A949-AB99-24EA325BCAAD}" destId="{FB5A5D32-572F-CC47-A4AD-9424E3DF0B61}" srcOrd="10" destOrd="0" presId="urn:microsoft.com/office/officeart/2005/8/layout/cycle2"/>
    <dgm:cxn modelId="{3A07554B-E46D-4288-9E74-4C301924518A}" type="presParOf" srcId="{6D510070-98E3-A949-AB99-24EA325BCAAD}" destId="{363FF05C-B327-BC4C-8F40-754B9630EEF3}" srcOrd="11" destOrd="0" presId="urn:microsoft.com/office/officeart/2005/8/layout/cycle2"/>
    <dgm:cxn modelId="{2DD66420-3A89-43DD-B45E-096D8250150D}" type="presParOf" srcId="{363FF05C-B327-BC4C-8F40-754B9630EEF3}" destId="{E91504A3-BB48-7446-B019-DCB6E21EBA5D}" srcOrd="0" destOrd="0" presId="urn:microsoft.com/office/officeart/2005/8/layout/cycle2"/>
    <dgm:cxn modelId="{8184992B-2A14-482D-8B49-EF322529FB39}" type="presParOf" srcId="{6D510070-98E3-A949-AB99-24EA325BCAAD}" destId="{FCE37729-DDD2-3E4D-82F8-53186A81FE00}" srcOrd="12" destOrd="0" presId="urn:microsoft.com/office/officeart/2005/8/layout/cycle2"/>
    <dgm:cxn modelId="{39B6DF30-0E7B-431E-B987-7468DDE0FA17}" type="presParOf" srcId="{6D510070-98E3-A949-AB99-24EA325BCAAD}" destId="{E660621C-5EFC-5842-9100-219D045887EE}" srcOrd="13" destOrd="0" presId="urn:microsoft.com/office/officeart/2005/8/layout/cycle2"/>
    <dgm:cxn modelId="{A213421B-DAC8-4590-90A4-E5EE6ED82B67}" type="presParOf" srcId="{E660621C-5EFC-5842-9100-219D045887EE}" destId="{B33AAD60-02D2-6E49-8C58-1B5C5E416383}" srcOrd="0" destOrd="0" presId="urn:microsoft.com/office/officeart/2005/8/layout/cycle2"/>
    <dgm:cxn modelId="{5DAC4116-1DAF-47DB-9826-B6FD12195A7F}" type="presParOf" srcId="{6D510070-98E3-A949-AB99-24EA325BCAAD}" destId="{6DCD4E67-B2D0-CD4A-B154-E86695502C7B}" srcOrd="14" destOrd="0" presId="urn:microsoft.com/office/officeart/2005/8/layout/cycle2"/>
    <dgm:cxn modelId="{C8C6DA86-E291-491D-A09B-FBC5B8F0935A}" type="presParOf" srcId="{6D510070-98E3-A949-AB99-24EA325BCAAD}" destId="{0EB6B485-0388-DC4D-9550-908E40CC3AA8}" srcOrd="15" destOrd="0" presId="urn:microsoft.com/office/officeart/2005/8/layout/cycle2"/>
    <dgm:cxn modelId="{20CECF64-18D8-4686-95D7-BCBF4AC81814}" type="presParOf" srcId="{0EB6B485-0388-DC4D-9550-908E40CC3AA8}" destId="{F8E9DD37-2B15-1B40-AE18-9AF5138F6A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854C1-19F6-4246-9862-1C326011842A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115DDC92-7595-FD43-9B30-D0F7B34178B3}">
      <dgm:prSet phldrT="[Text]"/>
      <dgm:spPr/>
      <dgm:t>
        <a:bodyPr/>
        <a:lstStyle/>
        <a:p>
          <a:r>
            <a:rPr lang="sv-SE" dirty="0" smtClean="0"/>
            <a:t>Bättre livskvalitet för </a:t>
          </a:r>
          <a:br>
            <a:rPr lang="sv-SE" dirty="0" smtClean="0"/>
          </a:br>
          <a:r>
            <a:rPr lang="sv-SE" dirty="0" smtClean="0"/>
            <a:t>     hjärt- och lungsjuka	</a:t>
          </a:r>
          <a:endParaRPr lang="sv-SE" dirty="0"/>
        </a:p>
      </dgm:t>
    </dgm:pt>
    <dgm:pt modelId="{A3D1E8B5-4524-E24C-B4A0-65A1C2BE8094}" type="parTrans" cxnId="{0D8235C1-A1F7-2048-A885-E026DD5158FC}">
      <dgm:prSet/>
      <dgm:spPr/>
      <dgm:t>
        <a:bodyPr/>
        <a:lstStyle/>
        <a:p>
          <a:endParaRPr lang="sv-SE"/>
        </a:p>
      </dgm:t>
    </dgm:pt>
    <dgm:pt modelId="{5786DF32-8C00-544A-AC14-538BF6670AA3}" type="sibTrans" cxnId="{0D8235C1-A1F7-2048-A885-E026DD5158FC}">
      <dgm:prSet/>
      <dgm:spPr/>
      <dgm:t>
        <a:bodyPr/>
        <a:lstStyle/>
        <a:p>
          <a:endParaRPr lang="sv-SE"/>
        </a:p>
      </dgm:t>
    </dgm:pt>
    <dgm:pt modelId="{E28717C6-3E2C-2C44-86DB-ABFBC18E6DA3}">
      <dgm:prSet phldrT="[Text]"/>
      <dgm:spPr/>
      <dgm:t>
        <a:bodyPr/>
        <a:lstStyle/>
        <a:p>
          <a:r>
            <a:rPr lang="sv-SE" dirty="0" smtClean="0"/>
            <a:t>Värvning</a:t>
          </a:r>
          <a:endParaRPr lang="sv-SE" dirty="0"/>
        </a:p>
      </dgm:t>
    </dgm:pt>
    <dgm:pt modelId="{38EE17C9-F2AC-3D4B-8CE8-5FC872DCBDAC}" type="parTrans" cxnId="{107B99A8-4823-D342-B331-270EA4140B87}">
      <dgm:prSet/>
      <dgm:spPr/>
      <dgm:t>
        <a:bodyPr/>
        <a:lstStyle/>
        <a:p>
          <a:endParaRPr lang="sv-SE"/>
        </a:p>
      </dgm:t>
    </dgm:pt>
    <dgm:pt modelId="{869DB333-15F0-FC45-82ED-A50FDADEAAD4}" type="sibTrans" cxnId="{107B99A8-4823-D342-B331-270EA4140B87}">
      <dgm:prSet/>
      <dgm:spPr/>
      <dgm:t>
        <a:bodyPr/>
        <a:lstStyle/>
        <a:p>
          <a:endParaRPr lang="sv-SE"/>
        </a:p>
      </dgm:t>
    </dgm:pt>
    <dgm:pt modelId="{708E47F3-1206-944C-9AF9-3EB037D176C3}">
      <dgm:prSet phldrT="[Text]"/>
      <dgm:spPr/>
      <dgm:t>
        <a:bodyPr/>
        <a:lstStyle/>
        <a:p>
          <a:r>
            <a:rPr lang="sv-SE" dirty="0" smtClean="0"/>
            <a:t>Anmälan nya föreningar och medlemmar</a:t>
          </a:r>
          <a:endParaRPr lang="sv-SE" dirty="0"/>
        </a:p>
      </dgm:t>
    </dgm:pt>
    <dgm:pt modelId="{5AA39B17-5F9D-1043-9331-CE30CD7A1057}" type="parTrans" cxnId="{DBBFF373-6A79-674C-9A46-CC60D1DEF1B0}">
      <dgm:prSet/>
      <dgm:spPr/>
      <dgm:t>
        <a:bodyPr/>
        <a:lstStyle/>
        <a:p>
          <a:endParaRPr lang="sv-SE"/>
        </a:p>
      </dgm:t>
    </dgm:pt>
    <dgm:pt modelId="{2E2A17ED-9EC7-FD4D-98C4-F66D870F14B1}" type="sibTrans" cxnId="{DBBFF373-6A79-674C-9A46-CC60D1DEF1B0}">
      <dgm:prSet/>
      <dgm:spPr/>
      <dgm:t>
        <a:bodyPr/>
        <a:lstStyle/>
        <a:p>
          <a:endParaRPr lang="sv-SE"/>
        </a:p>
      </dgm:t>
    </dgm:pt>
    <dgm:pt modelId="{25E95E76-D5F4-144D-88BB-DC98E28E2C37}" type="pres">
      <dgm:prSet presAssocID="{F53854C1-19F6-4246-9862-1C326011842A}" presName="Name0" presStyleCnt="0">
        <dgm:presLayoutVars>
          <dgm:dir/>
          <dgm:resizeHandles val="exact"/>
        </dgm:presLayoutVars>
      </dgm:prSet>
      <dgm:spPr/>
    </dgm:pt>
    <dgm:pt modelId="{DBFBC4D8-EBFB-4D44-B1A1-B1083C92253E}" type="pres">
      <dgm:prSet presAssocID="{115DDC92-7595-FD43-9B30-D0F7B34178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9F2FC84-9DBB-6748-9EB1-9F13B6CB2973}" type="pres">
      <dgm:prSet presAssocID="{5786DF32-8C00-544A-AC14-538BF6670AA3}" presName="sibTrans" presStyleLbl="sibTrans2D1" presStyleIdx="0" presStyleCnt="2"/>
      <dgm:spPr/>
      <dgm:t>
        <a:bodyPr/>
        <a:lstStyle/>
        <a:p>
          <a:endParaRPr lang="sv-SE"/>
        </a:p>
      </dgm:t>
    </dgm:pt>
    <dgm:pt modelId="{6B5BE776-E1E0-D848-8AB2-29B19582F519}" type="pres">
      <dgm:prSet presAssocID="{5786DF32-8C00-544A-AC14-538BF6670AA3}" presName="connectorText" presStyleLbl="sibTrans2D1" presStyleIdx="0" presStyleCnt="2"/>
      <dgm:spPr/>
      <dgm:t>
        <a:bodyPr/>
        <a:lstStyle/>
        <a:p>
          <a:endParaRPr lang="sv-SE"/>
        </a:p>
      </dgm:t>
    </dgm:pt>
    <dgm:pt modelId="{1AA6F877-3F93-A440-86A7-24301247E3BF}" type="pres">
      <dgm:prSet presAssocID="{E28717C6-3E2C-2C44-86DB-ABFBC18E6DA3}" presName="node" presStyleLbl="node1" presStyleIdx="1" presStyleCnt="3" custLinFactNeighborX="-1776" custLinFactNeighborY="-631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F238D3E-327D-7241-8D7B-291AF28EA85B}" type="pres">
      <dgm:prSet presAssocID="{869DB333-15F0-FC45-82ED-A50FDADEAAD4}" presName="sibTrans" presStyleLbl="sibTrans2D1" presStyleIdx="1" presStyleCnt="2"/>
      <dgm:spPr/>
      <dgm:t>
        <a:bodyPr/>
        <a:lstStyle/>
        <a:p>
          <a:endParaRPr lang="sv-SE"/>
        </a:p>
      </dgm:t>
    </dgm:pt>
    <dgm:pt modelId="{25D549D4-08D0-D043-9E9B-78DB82728548}" type="pres">
      <dgm:prSet presAssocID="{869DB333-15F0-FC45-82ED-A50FDADEAAD4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62E756C7-CCA8-6840-B774-6ACDFB419306}" type="pres">
      <dgm:prSet presAssocID="{708E47F3-1206-944C-9AF9-3EB037D176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E8CC9C40-FC00-4105-934C-9E1E12472119}" type="presOf" srcId="{5786DF32-8C00-544A-AC14-538BF6670AA3}" destId="{6B5BE776-E1E0-D848-8AB2-29B19582F519}" srcOrd="1" destOrd="0" presId="urn:microsoft.com/office/officeart/2005/8/layout/process1"/>
    <dgm:cxn modelId="{BBAD18EE-A745-46CC-AC19-E52D821C4988}" type="presOf" srcId="{E28717C6-3E2C-2C44-86DB-ABFBC18E6DA3}" destId="{1AA6F877-3F93-A440-86A7-24301247E3BF}" srcOrd="0" destOrd="0" presId="urn:microsoft.com/office/officeart/2005/8/layout/process1"/>
    <dgm:cxn modelId="{F6C65F0B-7ACD-40B2-A589-A0DD5A8E23C1}" type="presOf" srcId="{869DB333-15F0-FC45-82ED-A50FDADEAAD4}" destId="{25D549D4-08D0-D043-9E9B-78DB82728548}" srcOrd="1" destOrd="0" presId="urn:microsoft.com/office/officeart/2005/8/layout/process1"/>
    <dgm:cxn modelId="{5D9691AB-820C-4BB8-88F1-7AE6B2675AD5}" type="presOf" srcId="{F53854C1-19F6-4246-9862-1C326011842A}" destId="{25E95E76-D5F4-144D-88BB-DC98E28E2C37}" srcOrd="0" destOrd="0" presId="urn:microsoft.com/office/officeart/2005/8/layout/process1"/>
    <dgm:cxn modelId="{107B99A8-4823-D342-B331-270EA4140B87}" srcId="{F53854C1-19F6-4246-9862-1C326011842A}" destId="{E28717C6-3E2C-2C44-86DB-ABFBC18E6DA3}" srcOrd="1" destOrd="0" parTransId="{38EE17C9-F2AC-3D4B-8CE8-5FC872DCBDAC}" sibTransId="{869DB333-15F0-FC45-82ED-A50FDADEAAD4}"/>
    <dgm:cxn modelId="{0D8235C1-A1F7-2048-A885-E026DD5158FC}" srcId="{F53854C1-19F6-4246-9862-1C326011842A}" destId="{115DDC92-7595-FD43-9B30-D0F7B34178B3}" srcOrd="0" destOrd="0" parTransId="{A3D1E8B5-4524-E24C-B4A0-65A1C2BE8094}" sibTransId="{5786DF32-8C00-544A-AC14-538BF6670AA3}"/>
    <dgm:cxn modelId="{82B9ED0A-1CCC-4716-BF90-B6A0C74AED0C}" type="presOf" srcId="{869DB333-15F0-FC45-82ED-A50FDADEAAD4}" destId="{FF238D3E-327D-7241-8D7B-291AF28EA85B}" srcOrd="0" destOrd="0" presId="urn:microsoft.com/office/officeart/2005/8/layout/process1"/>
    <dgm:cxn modelId="{DBBFF373-6A79-674C-9A46-CC60D1DEF1B0}" srcId="{F53854C1-19F6-4246-9862-1C326011842A}" destId="{708E47F3-1206-944C-9AF9-3EB037D176C3}" srcOrd="2" destOrd="0" parTransId="{5AA39B17-5F9D-1043-9331-CE30CD7A1057}" sibTransId="{2E2A17ED-9EC7-FD4D-98C4-F66D870F14B1}"/>
    <dgm:cxn modelId="{90AF64E4-982E-477C-83C3-E23F9BB4478D}" type="presOf" srcId="{5786DF32-8C00-544A-AC14-538BF6670AA3}" destId="{29F2FC84-9DBB-6748-9EB1-9F13B6CB2973}" srcOrd="0" destOrd="0" presId="urn:microsoft.com/office/officeart/2005/8/layout/process1"/>
    <dgm:cxn modelId="{6DB6D320-4DA6-4FE7-A90F-1917F75C9A02}" type="presOf" srcId="{115DDC92-7595-FD43-9B30-D0F7B34178B3}" destId="{DBFBC4D8-EBFB-4D44-B1A1-B1083C92253E}" srcOrd="0" destOrd="0" presId="urn:microsoft.com/office/officeart/2005/8/layout/process1"/>
    <dgm:cxn modelId="{F4B1E5F5-3F1D-4862-9D16-0233F844F9D8}" type="presOf" srcId="{708E47F3-1206-944C-9AF9-3EB037D176C3}" destId="{62E756C7-CCA8-6840-B774-6ACDFB419306}" srcOrd="0" destOrd="0" presId="urn:microsoft.com/office/officeart/2005/8/layout/process1"/>
    <dgm:cxn modelId="{AABD30A1-BAD2-49EE-AAD5-26C75EFBBE0E}" type="presParOf" srcId="{25E95E76-D5F4-144D-88BB-DC98E28E2C37}" destId="{DBFBC4D8-EBFB-4D44-B1A1-B1083C92253E}" srcOrd="0" destOrd="0" presId="urn:microsoft.com/office/officeart/2005/8/layout/process1"/>
    <dgm:cxn modelId="{B0E249FA-0CA9-4A34-BDB3-5BBBACB84A0F}" type="presParOf" srcId="{25E95E76-D5F4-144D-88BB-DC98E28E2C37}" destId="{29F2FC84-9DBB-6748-9EB1-9F13B6CB2973}" srcOrd="1" destOrd="0" presId="urn:microsoft.com/office/officeart/2005/8/layout/process1"/>
    <dgm:cxn modelId="{D007F436-5BF8-471E-993B-C16542B0AEFB}" type="presParOf" srcId="{29F2FC84-9DBB-6748-9EB1-9F13B6CB2973}" destId="{6B5BE776-E1E0-D848-8AB2-29B19582F519}" srcOrd="0" destOrd="0" presId="urn:microsoft.com/office/officeart/2005/8/layout/process1"/>
    <dgm:cxn modelId="{37D2A2B3-F268-41E4-9E98-88A4FE3B1F7F}" type="presParOf" srcId="{25E95E76-D5F4-144D-88BB-DC98E28E2C37}" destId="{1AA6F877-3F93-A440-86A7-24301247E3BF}" srcOrd="2" destOrd="0" presId="urn:microsoft.com/office/officeart/2005/8/layout/process1"/>
    <dgm:cxn modelId="{AA7E1209-62C5-4A93-AFA8-A0FA50402E88}" type="presParOf" srcId="{25E95E76-D5F4-144D-88BB-DC98E28E2C37}" destId="{FF238D3E-327D-7241-8D7B-291AF28EA85B}" srcOrd="3" destOrd="0" presId="urn:microsoft.com/office/officeart/2005/8/layout/process1"/>
    <dgm:cxn modelId="{11B3F274-E7C3-49D5-8A2E-917F64BED3B0}" type="presParOf" srcId="{FF238D3E-327D-7241-8D7B-291AF28EA85B}" destId="{25D549D4-08D0-D043-9E9B-78DB82728548}" srcOrd="0" destOrd="0" presId="urn:microsoft.com/office/officeart/2005/8/layout/process1"/>
    <dgm:cxn modelId="{A75E24DF-0898-41CD-80C3-E2F8C75AFD0B}" type="presParOf" srcId="{25E95E76-D5F4-144D-88BB-DC98E28E2C37}" destId="{62E756C7-CCA8-6840-B774-6ACDFB41930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A37550-F397-204A-A634-36C4C6AD724B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0AF7685-F7EE-404F-BE6F-2A97CEF41393}" type="pres">
      <dgm:prSet presAssocID="{57A37550-F397-204A-A634-36C4C6AD72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</dgm:ptLst>
  <dgm:cxnLst>
    <dgm:cxn modelId="{1037F5D7-A2E1-4736-BFEA-E1338E121D96}" type="presOf" srcId="{57A37550-F397-204A-A634-36C4C6AD724B}" destId="{50AF7685-F7EE-404F-BE6F-2A97CEF41393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A8BA14-4734-A241-9005-BDA1B87B72C1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67AD757-3410-A94A-ABEC-96D31D1BA9C5}" type="pres">
      <dgm:prSet presAssocID="{F3A8BA14-4734-A241-9005-BDA1B87B72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</dgm:ptLst>
  <dgm:cxnLst>
    <dgm:cxn modelId="{C4A0512F-683E-4685-A4FF-017522559216}" type="presOf" srcId="{F3A8BA14-4734-A241-9005-BDA1B87B72C1}" destId="{567AD757-3410-A94A-ABEC-96D31D1BA9C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4DE310-CF28-F348-8D13-117D159EDAD7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AF33C72-99CF-2D41-BF6B-11F4F594725D}" type="pres">
      <dgm:prSet presAssocID="{A14DE310-CF28-F348-8D13-117D159ED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</dgm:ptLst>
  <dgm:cxnLst>
    <dgm:cxn modelId="{A58B2636-860F-4BD6-9A7C-7E11AA98E292}" type="presOf" srcId="{A14DE310-CF28-F348-8D13-117D159EDAD7}" destId="{EAF33C72-99CF-2D41-BF6B-11F4F594725D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854C1-19F6-4246-9862-1C326011842A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115DDC92-7595-FD43-9B30-D0F7B34178B3}">
      <dgm:prSet phldrT="[Text]"/>
      <dgm:spPr/>
      <dgm:t>
        <a:bodyPr/>
        <a:lstStyle/>
        <a:p>
          <a:r>
            <a:rPr lang="sv-SE" dirty="0" smtClean="0"/>
            <a:t>Nya föreningar och medlemmar	</a:t>
          </a:r>
          <a:endParaRPr lang="sv-SE" dirty="0"/>
        </a:p>
      </dgm:t>
    </dgm:pt>
    <dgm:pt modelId="{A3D1E8B5-4524-E24C-B4A0-65A1C2BE8094}" type="parTrans" cxnId="{0D8235C1-A1F7-2048-A885-E026DD5158FC}">
      <dgm:prSet/>
      <dgm:spPr/>
      <dgm:t>
        <a:bodyPr/>
        <a:lstStyle/>
        <a:p>
          <a:endParaRPr lang="sv-SE"/>
        </a:p>
      </dgm:t>
    </dgm:pt>
    <dgm:pt modelId="{5786DF32-8C00-544A-AC14-538BF6670AA3}" type="sibTrans" cxnId="{0D8235C1-A1F7-2048-A885-E026DD5158FC}">
      <dgm:prSet/>
      <dgm:spPr/>
      <dgm:t>
        <a:bodyPr/>
        <a:lstStyle/>
        <a:p>
          <a:endParaRPr lang="sv-SE"/>
        </a:p>
      </dgm:t>
    </dgm:pt>
    <dgm:pt modelId="{E28717C6-3E2C-2C44-86DB-ABFBC18E6DA3}">
      <dgm:prSet phldrT="[Text]"/>
      <dgm:spPr/>
      <dgm:t>
        <a:bodyPr/>
        <a:lstStyle/>
        <a:p>
          <a:r>
            <a:rPr lang="sv-SE" dirty="0" smtClean="0"/>
            <a:t>Leverans</a:t>
          </a:r>
          <a:endParaRPr lang="sv-SE" dirty="0"/>
        </a:p>
      </dgm:t>
    </dgm:pt>
    <dgm:pt modelId="{38EE17C9-F2AC-3D4B-8CE8-5FC872DCBDAC}" type="parTrans" cxnId="{107B99A8-4823-D342-B331-270EA4140B87}">
      <dgm:prSet/>
      <dgm:spPr/>
      <dgm:t>
        <a:bodyPr/>
        <a:lstStyle/>
        <a:p>
          <a:endParaRPr lang="sv-SE"/>
        </a:p>
      </dgm:t>
    </dgm:pt>
    <dgm:pt modelId="{869DB333-15F0-FC45-82ED-A50FDADEAAD4}" type="sibTrans" cxnId="{107B99A8-4823-D342-B331-270EA4140B87}">
      <dgm:prSet/>
      <dgm:spPr/>
      <dgm:t>
        <a:bodyPr/>
        <a:lstStyle/>
        <a:p>
          <a:endParaRPr lang="sv-SE"/>
        </a:p>
      </dgm:t>
    </dgm:pt>
    <dgm:pt modelId="{708E47F3-1206-944C-9AF9-3EB037D176C3}">
      <dgm:prSet phldrT="[Text]" custT="1"/>
      <dgm:spPr/>
      <dgm:t>
        <a:bodyPr/>
        <a:lstStyle/>
        <a:p>
          <a:r>
            <a:rPr lang="sv-SE" sz="1000" dirty="0" smtClean="0"/>
            <a:t>Bättre livskvalitet för hjärt och lungsjuka i form av</a:t>
          </a:r>
        </a:p>
        <a:p>
          <a:r>
            <a:rPr lang="sv-SE" sz="1000" dirty="0" smtClean="0"/>
            <a:t>- aktiviteter, kunskap och information till medlemmar</a:t>
          </a:r>
        </a:p>
        <a:p>
          <a:r>
            <a:rPr lang="sv-SE" sz="1000" dirty="0" smtClean="0"/>
            <a:t>- intressepolitik</a:t>
          </a:r>
          <a:endParaRPr lang="sv-SE" sz="1000" dirty="0"/>
        </a:p>
      </dgm:t>
    </dgm:pt>
    <dgm:pt modelId="{5AA39B17-5F9D-1043-9331-CE30CD7A1057}" type="parTrans" cxnId="{DBBFF373-6A79-674C-9A46-CC60D1DEF1B0}">
      <dgm:prSet/>
      <dgm:spPr/>
      <dgm:t>
        <a:bodyPr/>
        <a:lstStyle/>
        <a:p>
          <a:endParaRPr lang="sv-SE"/>
        </a:p>
      </dgm:t>
    </dgm:pt>
    <dgm:pt modelId="{2E2A17ED-9EC7-FD4D-98C4-F66D870F14B1}" type="sibTrans" cxnId="{DBBFF373-6A79-674C-9A46-CC60D1DEF1B0}">
      <dgm:prSet/>
      <dgm:spPr/>
      <dgm:t>
        <a:bodyPr/>
        <a:lstStyle/>
        <a:p>
          <a:endParaRPr lang="sv-SE"/>
        </a:p>
      </dgm:t>
    </dgm:pt>
    <dgm:pt modelId="{25E95E76-D5F4-144D-88BB-DC98E28E2C37}" type="pres">
      <dgm:prSet presAssocID="{F53854C1-19F6-4246-9862-1C326011842A}" presName="Name0" presStyleCnt="0">
        <dgm:presLayoutVars>
          <dgm:dir/>
          <dgm:resizeHandles val="exact"/>
        </dgm:presLayoutVars>
      </dgm:prSet>
      <dgm:spPr/>
    </dgm:pt>
    <dgm:pt modelId="{DBFBC4D8-EBFB-4D44-B1A1-B1083C92253E}" type="pres">
      <dgm:prSet presAssocID="{115DDC92-7595-FD43-9B30-D0F7B34178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9F2FC84-9DBB-6748-9EB1-9F13B6CB2973}" type="pres">
      <dgm:prSet presAssocID="{5786DF32-8C00-544A-AC14-538BF6670AA3}" presName="sibTrans" presStyleLbl="sibTrans2D1" presStyleIdx="0" presStyleCnt="2" custScaleX="53088"/>
      <dgm:spPr/>
      <dgm:t>
        <a:bodyPr/>
        <a:lstStyle/>
        <a:p>
          <a:endParaRPr lang="sv-SE"/>
        </a:p>
      </dgm:t>
    </dgm:pt>
    <dgm:pt modelId="{6B5BE776-E1E0-D848-8AB2-29B19582F519}" type="pres">
      <dgm:prSet presAssocID="{5786DF32-8C00-544A-AC14-538BF6670AA3}" presName="connectorText" presStyleLbl="sibTrans2D1" presStyleIdx="0" presStyleCnt="2"/>
      <dgm:spPr/>
      <dgm:t>
        <a:bodyPr/>
        <a:lstStyle/>
        <a:p>
          <a:endParaRPr lang="sv-SE"/>
        </a:p>
      </dgm:t>
    </dgm:pt>
    <dgm:pt modelId="{1AA6F877-3F93-A440-86A7-24301247E3BF}" type="pres">
      <dgm:prSet presAssocID="{E28717C6-3E2C-2C44-86DB-ABFBC18E6DA3}" presName="node" presStyleLbl="node1" presStyleIdx="1" presStyleCnt="3" custLinFactNeighborX="-1776" custLinFactNeighborY="-631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F238D3E-327D-7241-8D7B-291AF28EA85B}" type="pres">
      <dgm:prSet presAssocID="{869DB333-15F0-FC45-82ED-A50FDADEAAD4}" presName="sibTrans" presStyleLbl="sibTrans2D1" presStyleIdx="1" presStyleCnt="2" custScaleX="59454"/>
      <dgm:spPr/>
      <dgm:t>
        <a:bodyPr/>
        <a:lstStyle/>
        <a:p>
          <a:endParaRPr lang="sv-SE"/>
        </a:p>
      </dgm:t>
    </dgm:pt>
    <dgm:pt modelId="{25D549D4-08D0-D043-9E9B-78DB82728548}" type="pres">
      <dgm:prSet presAssocID="{869DB333-15F0-FC45-82ED-A50FDADEAAD4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62E756C7-CCA8-6840-B774-6ACDFB419306}" type="pres">
      <dgm:prSet presAssocID="{708E47F3-1206-944C-9AF9-3EB037D176C3}" presName="node" presStyleLbl="node1" presStyleIdx="2" presStyleCnt="3" custScaleX="152026" custLinFactNeighborX="75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4F178D4-21BD-40D4-9192-01DC61D9E9EA}" type="presOf" srcId="{F53854C1-19F6-4246-9862-1C326011842A}" destId="{25E95E76-D5F4-144D-88BB-DC98E28E2C37}" srcOrd="0" destOrd="0" presId="urn:microsoft.com/office/officeart/2005/8/layout/process1"/>
    <dgm:cxn modelId="{0A294667-366D-43B2-99DF-68CCC26156C1}" type="presOf" srcId="{E28717C6-3E2C-2C44-86DB-ABFBC18E6DA3}" destId="{1AA6F877-3F93-A440-86A7-24301247E3BF}" srcOrd="0" destOrd="0" presId="urn:microsoft.com/office/officeart/2005/8/layout/process1"/>
    <dgm:cxn modelId="{94CD5314-2F3D-4895-A825-A0C2CF475830}" type="presOf" srcId="{708E47F3-1206-944C-9AF9-3EB037D176C3}" destId="{62E756C7-CCA8-6840-B774-6ACDFB419306}" srcOrd="0" destOrd="0" presId="urn:microsoft.com/office/officeart/2005/8/layout/process1"/>
    <dgm:cxn modelId="{107B99A8-4823-D342-B331-270EA4140B87}" srcId="{F53854C1-19F6-4246-9862-1C326011842A}" destId="{E28717C6-3E2C-2C44-86DB-ABFBC18E6DA3}" srcOrd="1" destOrd="0" parTransId="{38EE17C9-F2AC-3D4B-8CE8-5FC872DCBDAC}" sibTransId="{869DB333-15F0-FC45-82ED-A50FDADEAAD4}"/>
    <dgm:cxn modelId="{DBBFF373-6A79-674C-9A46-CC60D1DEF1B0}" srcId="{F53854C1-19F6-4246-9862-1C326011842A}" destId="{708E47F3-1206-944C-9AF9-3EB037D176C3}" srcOrd="2" destOrd="0" parTransId="{5AA39B17-5F9D-1043-9331-CE30CD7A1057}" sibTransId="{2E2A17ED-9EC7-FD4D-98C4-F66D870F14B1}"/>
    <dgm:cxn modelId="{EE597680-92C0-47E0-821F-42164DF63F35}" type="presOf" srcId="{869DB333-15F0-FC45-82ED-A50FDADEAAD4}" destId="{25D549D4-08D0-D043-9E9B-78DB82728548}" srcOrd="1" destOrd="0" presId="urn:microsoft.com/office/officeart/2005/8/layout/process1"/>
    <dgm:cxn modelId="{4E7BFC69-BE7D-48BE-8D58-9AC8310C0320}" type="presOf" srcId="{5786DF32-8C00-544A-AC14-538BF6670AA3}" destId="{29F2FC84-9DBB-6748-9EB1-9F13B6CB2973}" srcOrd="0" destOrd="0" presId="urn:microsoft.com/office/officeart/2005/8/layout/process1"/>
    <dgm:cxn modelId="{4AD7A530-BDEA-430E-9C74-1D2A85C22D0A}" type="presOf" srcId="{5786DF32-8C00-544A-AC14-538BF6670AA3}" destId="{6B5BE776-E1E0-D848-8AB2-29B19582F519}" srcOrd="1" destOrd="0" presId="urn:microsoft.com/office/officeart/2005/8/layout/process1"/>
    <dgm:cxn modelId="{0D8235C1-A1F7-2048-A885-E026DD5158FC}" srcId="{F53854C1-19F6-4246-9862-1C326011842A}" destId="{115DDC92-7595-FD43-9B30-D0F7B34178B3}" srcOrd="0" destOrd="0" parTransId="{A3D1E8B5-4524-E24C-B4A0-65A1C2BE8094}" sibTransId="{5786DF32-8C00-544A-AC14-538BF6670AA3}"/>
    <dgm:cxn modelId="{3CC02F5F-8500-4F0E-A95F-8DF5DE33F8C2}" type="presOf" srcId="{115DDC92-7595-FD43-9B30-D0F7B34178B3}" destId="{DBFBC4D8-EBFB-4D44-B1A1-B1083C92253E}" srcOrd="0" destOrd="0" presId="urn:microsoft.com/office/officeart/2005/8/layout/process1"/>
    <dgm:cxn modelId="{9C948F7B-321B-4618-9337-516706353213}" type="presOf" srcId="{869DB333-15F0-FC45-82ED-A50FDADEAAD4}" destId="{FF238D3E-327D-7241-8D7B-291AF28EA85B}" srcOrd="0" destOrd="0" presId="urn:microsoft.com/office/officeart/2005/8/layout/process1"/>
    <dgm:cxn modelId="{DC0BBBCA-863C-4DA1-89BF-60C3E673B6DC}" type="presParOf" srcId="{25E95E76-D5F4-144D-88BB-DC98E28E2C37}" destId="{DBFBC4D8-EBFB-4D44-B1A1-B1083C92253E}" srcOrd="0" destOrd="0" presId="urn:microsoft.com/office/officeart/2005/8/layout/process1"/>
    <dgm:cxn modelId="{3E9AAFA2-F61F-4497-884A-15ED4FB6C7B7}" type="presParOf" srcId="{25E95E76-D5F4-144D-88BB-DC98E28E2C37}" destId="{29F2FC84-9DBB-6748-9EB1-9F13B6CB2973}" srcOrd="1" destOrd="0" presId="urn:microsoft.com/office/officeart/2005/8/layout/process1"/>
    <dgm:cxn modelId="{79A42237-D00E-4C08-B5EF-53FFFC016322}" type="presParOf" srcId="{29F2FC84-9DBB-6748-9EB1-9F13B6CB2973}" destId="{6B5BE776-E1E0-D848-8AB2-29B19582F519}" srcOrd="0" destOrd="0" presId="urn:microsoft.com/office/officeart/2005/8/layout/process1"/>
    <dgm:cxn modelId="{1BE86E31-DAB0-40EE-892A-5872808A06DB}" type="presParOf" srcId="{25E95E76-D5F4-144D-88BB-DC98E28E2C37}" destId="{1AA6F877-3F93-A440-86A7-24301247E3BF}" srcOrd="2" destOrd="0" presId="urn:microsoft.com/office/officeart/2005/8/layout/process1"/>
    <dgm:cxn modelId="{A649C9C9-0BE6-4C46-8343-58814516F0F5}" type="presParOf" srcId="{25E95E76-D5F4-144D-88BB-DC98E28E2C37}" destId="{FF238D3E-327D-7241-8D7B-291AF28EA85B}" srcOrd="3" destOrd="0" presId="urn:microsoft.com/office/officeart/2005/8/layout/process1"/>
    <dgm:cxn modelId="{3579D5A8-87EF-4289-9F44-23DB0BA4D88C}" type="presParOf" srcId="{FF238D3E-327D-7241-8D7B-291AF28EA85B}" destId="{25D549D4-08D0-D043-9E9B-78DB82728548}" srcOrd="0" destOrd="0" presId="urn:microsoft.com/office/officeart/2005/8/layout/process1"/>
    <dgm:cxn modelId="{2219087E-1108-4B06-9254-924CEFB5B3AC}" type="presParOf" srcId="{25E95E76-D5F4-144D-88BB-DC98E28E2C37}" destId="{62E756C7-CCA8-6840-B774-6ACDFB41930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3854C1-19F6-4246-9862-1C326011842A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115DDC92-7595-FD43-9B30-D0F7B34178B3}">
      <dgm:prSet phldrT="[Text]" custT="1"/>
      <dgm:spPr/>
      <dgm:t>
        <a:bodyPr/>
        <a:lstStyle/>
        <a:p>
          <a:pPr algn="ctr"/>
          <a:r>
            <a:rPr lang="sv-SE" sz="1800" dirty="0" smtClean="0"/>
            <a:t>Leverans</a:t>
          </a:r>
          <a:r>
            <a:rPr lang="sv-SE" sz="1900" dirty="0" smtClean="0"/>
            <a:t>	</a:t>
          </a:r>
          <a:endParaRPr lang="sv-SE" sz="1900" dirty="0"/>
        </a:p>
      </dgm:t>
    </dgm:pt>
    <dgm:pt modelId="{A3D1E8B5-4524-E24C-B4A0-65A1C2BE8094}" type="parTrans" cxnId="{0D8235C1-A1F7-2048-A885-E026DD5158FC}">
      <dgm:prSet/>
      <dgm:spPr/>
      <dgm:t>
        <a:bodyPr/>
        <a:lstStyle/>
        <a:p>
          <a:endParaRPr lang="sv-SE"/>
        </a:p>
      </dgm:t>
    </dgm:pt>
    <dgm:pt modelId="{5786DF32-8C00-544A-AC14-538BF6670AA3}" type="sibTrans" cxnId="{0D8235C1-A1F7-2048-A885-E026DD5158FC}">
      <dgm:prSet/>
      <dgm:spPr/>
      <dgm:t>
        <a:bodyPr/>
        <a:lstStyle/>
        <a:p>
          <a:endParaRPr lang="sv-SE"/>
        </a:p>
      </dgm:t>
    </dgm:pt>
    <dgm:pt modelId="{E28717C6-3E2C-2C44-86DB-ABFBC18E6DA3}">
      <dgm:prSet phldrT="[Text]" custT="1"/>
      <dgm:spPr/>
      <dgm:t>
        <a:bodyPr/>
        <a:lstStyle/>
        <a:p>
          <a:r>
            <a:rPr lang="sv-SE" sz="1800" dirty="0" smtClean="0"/>
            <a:t>Medlemsvård</a:t>
          </a:r>
          <a:endParaRPr lang="sv-SE" sz="1800" dirty="0"/>
        </a:p>
      </dgm:t>
    </dgm:pt>
    <dgm:pt modelId="{38EE17C9-F2AC-3D4B-8CE8-5FC872DCBDAC}" type="parTrans" cxnId="{107B99A8-4823-D342-B331-270EA4140B87}">
      <dgm:prSet/>
      <dgm:spPr/>
      <dgm:t>
        <a:bodyPr/>
        <a:lstStyle/>
        <a:p>
          <a:endParaRPr lang="sv-SE"/>
        </a:p>
      </dgm:t>
    </dgm:pt>
    <dgm:pt modelId="{869DB333-15F0-FC45-82ED-A50FDADEAAD4}" type="sibTrans" cxnId="{107B99A8-4823-D342-B331-270EA4140B87}">
      <dgm:prSet/>
      <dgm:spPr/>
      <dgm:t>
        <a:bodyPr/>
        <a:lstStyle/>
        <a:p>
          <a:endParaRPr lang="sv-SE"/>
        </a:p>
      </dgm:t>
    </dgm:pt>
    <dgm:pt modelId="{708E47F3-1206-944C-9AF9-3EB037D176C3}">
      <dgm:prSet phldrT="[Text]" custT="1"/>
      <dgm:spPr/>
      <dgm:t>
        <a:bodyPr/>
        <a:lstStyle/>
        <a:p>
          <a:r>
            <a:rPr lang="sv-SE" sz="1800" dirty="0" smtClean="0"/>
            <a:t>Medlemsbehoven uppfyllda</a:t>
          </a:r>
        </a:p>
      </dgm:t>
    </dgm:pt>
    <dgm:pt modelId="{5AA39B17-5F9D-1043-9331-CE30CD7A1057}" type="parTrans" cxnId="{DBBFF373-6A79-674C-9A46-CC60D1DEF1B0}">
      <dgm:prSet/>
      <dgm:spPr/>
      <dgm:t>
        <a:bodyPr/>
        <a:lstStyle/>
        <a:p>
          <a:endParaRPr lang="sv-SE"/>
        </a:p>
      </dgm:t>
    </dgm:pt>
    <dgm:pt modelId="{2E2A17ED-9EC7-FD4D-98C4-F66D870F14B1}" type="sibTrans" cxnId="{DBBFF373-6A79-674C-9A46-CC60D1DEF1B0}">
      <dgm:prSet/>
      <dgm:spPr/>
      <dgm:t>
        <a:bodyPr/>
        <a:lstStyle/>
        <a:p>
          <a:endParaRPr lang="sv-SE"/>
        </a:p>
      </dgm:t>
    </dgm:pt>
    <dgm:pt modelId="{25E95E76-D5F4-144D-88BB-DC98E28E2C37}" type="pres">
      <dgm:prSet presAssocID="{F53854C1-19F6-4246-9862-1C326011842A}" presName="Name0" presStyleCnt="0">
        <dgm:presLayoutVars>
          <dgm:dir/>
          <dgm:resizeHandles val="exact"/>
        </dgm:presLayoutVars>
      </dgm:prSet>
      <dgm:spPr/>
    </dgm:pt>
    <dgm:pt modelId="{DBFBC4D8-EBFB-4D44-B1A1-B1083C92253E}" type="pres">
      <dgm:prSet presAssocID="{115DDC92-7595-FD43-9B30-D0F7B34178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9F2FC84-9DBB-6748-9EB1-9F13B6CB2973}" type="pres">
      <dgm:prSet presAssocID="{5786DF32-8C00-544A-AC14-538BF6670AA3}" presName="sibTrans" presStyleLbl="sibTrans2D1" presStyleIdx="0" presStyleCnt="2" custScaleX="53088"/>
      <dgm:spPr/>
      <dgm:t>
        <a:bodyPr/>
        <a:lstStyle/>
        <a:p>
          <a:endParaRPr lang="sv-SE"/>
        </a:p>
      </dgm:t>
    </dgm:pt>
    <dgm:pt modelId="{6B5BE776-E1E0-D848-8AB2-29B19582F519}" type="pres">
      <dgm:prSet presAssocID="{5786DF32-8C00-544A-AC14-538BF6670AA3}" presName="connectorText" presStyleLbl="sibTrans2D1" presStyleIdx="0" presStyleCnt="2"/>
      <dgm:spPr/>
      <dgm:t>
        <a:bodyPr/>
        <a:lstStyle/>
        <a:p>
          <a:endParaRPr lang="sv-SE"/>
        </a:p>
      </dgm:t>
    </dgm:pt>
    <dgm:pt modelId="{1AA6F877-3F93-A440-86A7-24301247E3BF}" type="pres">
      <dgm:prSet presAssocID="{E28717C6-3E2C-2C44-86DB-ABFBC18E6DA3}" presName="node" presStyleLbl="node1" presStyleIdx="1" presStyleCnt="3" custLinFactNeighborX="-1776" custLinFactNeighborY="-631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F238D3E-327D-7241-8D7B-291AF28EA85B}" type="pres">
      <dgm:prSet presAssocID="{869DB333-15F0-FC45-82ED-A50FDADEAAD4}" presName="sibTrans" presStyleLbl="sibTrans2D1" presStyleIdx="1" presStyleCnt="2" custScaleX="59454"/>
      <dgm:spPr/>
      <dgm:t>
        <a:bodyPr/>
        <a:lstStyle/>
        <a:p>
          <a:endParaRPr lang="sv-SE"/>
        </a:p>
      </dgm:t>
    </dgm:pt>
    <dgm:pt modelId="{25D549D4-08D0-D043-9E9B-78DB82728548}" type="pres">
      <dgm:prSet presAssocID="{869DB333-15F0-FC45-82ED-A50FDADEAAD4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62E756C7-CCA8-6840-B774-6ACDFB419306}" type="pres">
      <dgm:prSet presAssocID="{708E47F3-1206-944C-9AF9-3EB037D176C3}" presName="node" presStyleLbl="node1" presStyleIdx="2" presStyleCnt="3" custScaleX="15202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3979F9C-672B-4899-8614-8B84F9418048}" type="presOf" srcId="{115DDC92-7595-FD43-9B30-D0F7B34178B3}" destId="{DBFBC4D8-EBFB-4D44-B1A1-B1083C92253E}" srcOrd="0" destOrd="0" presId="urn:microsoft.com/office/officeart/2005/8/layout/process1"/>
    <dgm:cxn modelId="{7FE0D928-057C-4E83-8EE3-FCF9614F826A}" type="presOf" srcId="{F53854C1-19F6-4246-9862-1C326011842A}" destId="{25E95E76-D5F4-144D-88BB-DC98E28E2C37}" srcOrd="0" destOrd="0" presId="urn:microsoft.com/office/officeart/2005/8/layout/process1"/>
    <dgm:cxn modelId="{107B99A8-4823-D342-B331-270EA4140B87}" srcId="{F53854C1-19F6-4246-9862-1C326011842A}" destId="{E28717C6-3E2C-2C44-86DB-ABFBC18E6DA3}" srcOrd="1" destOrd="0" parTransId="{38EE17C9-F2AC-3D4B-8CE8-5FC872DCBDAC}" sibTransId="{869DB333-15F0-FC45-82ED-A50FDADEAAD4}"/>
    <dgm:cxn modelId="{DBBFF373-6A79-674C-9A46-CC60D1DEF1B0}" srcId="{F53854C1-19F6-4246-9862-1C326011842A}" destId="{708E47F3-1206-944C-9AF9-3EB037D176C3}" srcOrd="2" destOrd="0" parTransId="{5AA39B17-5F9D-1043-9331-CE30CD7A1057}" sibTransId="{2E2A17ED-9EC7-FD4D-98C4-F66D870F14B1}"/>
    <dgm:cxn modelId="{2C1ECE3D-5BD8-4157-A241-0B75481A4449}" type="presOf" srcId="{5786DF32-8C00-544A-AC14-538BF6670AA3}" destId="{29F2FC84-9DBB-6748-9EB1-9F13B6CB2973}" srcOrd="0" destOrd="0" presId="urn:microsoft.com/office/officeart/2005/8/layout/process1"/>
    <dgm:cxn modelId="{AA2B47BF-AB85-4BE2-9067-DC04AFBD6E11}" type="presOf" srcId="{5786DF32-8C00-544A-AC14-538BF6670AA3}" destId="{6B5BE776-E1E0-D848-8AB2-29B19582F519}" srcOrd="1" destOrd="0" presId="urn:microsoft.com/office/officeart/2005/8/layout/process1"/>
    <dgm:cxn modelId="{05FFE63D-53CB-4565-965F-1916D87B0680}" type="presOf" srcId="{869DB333-15F0-FC45-82ED-A50FDADEAAD4}" destId="{FF238D3E-327D-7241-8D7B-291AF28EA85B}" srcOrd="0" destOrd="0" presId="urn:microsoft.com/office/officeart/2005/8/layout/process1"/>
    <dgm:cxn modelId="{CB4FCC14-C405-46A7-A9D3-86E8C7908C3A}" type="presOf" srcId="{E28717C6-3E2C-2C44-86DB-ABFBC18E6DA3}" destId="{1AA6F877-3F93-A440-86A7-24301247E3BF}" srcOrd="0" destOrd="0" presId="urn:microsoft.com/office/officeart/2005/8/layout/process1"/>
    <dgm:cxn modelId="{0D8235C1-A1F7-2048-A885-E026DD5158FC}" srcId="{F53854C1-19F6-4246-9862-1C326011842A}" destId="{115DDC92-7595-FD43-9B30-D0F7B34178B3}" srcOrd="0" destOrd="0" parTransId="{A3D1E8B5-4524-E24C-B4A0-65A1C2BE8094}" sibTransId="{5786DF32-8C00-544A-AC14-538BF6670AA3}"/>
    <dgm:cxn modelId="{C28EFB8F-EF91-4CF0-8A40-1FA330F66482}" type="presOf" srcId="{708E47F3-1206-944C-9AF9-3EB037D176C3}" destId="{62E756C7-CCA8-6840-B774-6ACDFB419306}" srcOrd="0" destOrd="0" presId="urn:microsoft.com/office/officeart/2005/8/layout/process1"/>
    <dgm:cxn modelId="{C093FAC0-B62C-4DF0-8203-3CD3C03AC23F}" type="presOf" srcId="{869DB333-15F0-FC45-82ED-A50FDADEAAD4}" destId="{25D549D4-08D0-D043-9E9B-78DB82728548}" srcOrd="1" destOrd="0" presId="urn:microsoft.com/office/officeart/2005/8/layout/process1"/>
    <dgm:cxn modelId="{F51E31F3-3391-4A23-9981-336364149F95}" type="presParOf" srcId="{25E95E76-D5F4-144D-88BB-DC98E28E2C37}" destId="{DBFBC4D8-EBFB-4D44-B1A1-B1083C92253E}" srcOrd="0" destOrd="0" presId="urn:microsoft.com/office/officeart/2005/8/layout/process1"/>
    <dgm:cxn modelId="{A7BE6001-CC5E-454B-ABA6-48464BE8CCAE}" type="presParOf" srcId="{25E95E76-D5F4-144D-88BB-DC98E28E2C37}" destId="{29F2FC84-9DBB-6748-9EB1-9F13B6CB2973}" srcOrd="1" destOrd="0" presId="urn:microsoft.com/office/officeart/2005/8/layout/process1"/>
    <dgm:cxn modelId="{E0C73C9A-33DD-40F9-AFF5-C51564063B20}" type="presParOf" srcId="{29F2FC84-9DBB-6748-9EB1-9F13B6CB2973}" destId="{6B5BE776-E1E0-D848-8AB2-29B19582F519}" srcOrd="0" destOrd="0" presId="urn:microsoft.com/office/officeart/2005/8/layout/process1"/>
    <dgm:cxn modelId="{9282908D-816E-4020-BA3C-435EF3273467}" type="presParOf" srcId="{25E95E76-D5F4-144D-88BB-DC98E28E2C37}" destId="{1AA6F877-3F93-A440-86A7-24301247E3BF}" srcOrd="2" destOrd="0" presId="urn:microsoft.com/office/officeart/2005/8/layout/process1"/>
    <dgm:cxn modelId="{9FDC284B-1A08-4EE9-AEC2-F97FD53AD781}" type="presParOf" srcId="{25E95E76-D5F4-144D-88BB-DC98E28E2C37}" destId="{FF238D3E-327D-7241-8D7B-291AF28EA85B}" srcOrd="3" destOrd="0" presId="urn:microsoft.com/office/officeart/2005/8/layout/process1"/>
    <dgm:cxn modelId="{F6C48240-3809-4AD1-8935-3D0EFA798A86}" type="presParOf" srcId="{FF238D3E-327D-7241-8D7B-291AF28EA85B}" destId="{25D549D4-08D0-D043-9E9B-78DB82728548}" srcOrd="0" destOrd="0" presId="urn:microsoft.com/office/officeart/2005/8/layout/process1"/>
    <dgm:cxn modelId="{08FC012C-3C82-4831-B308-C6BAAD4846FD}" type="presParOf" srcId="{25E95E76-D5F4-144D-88BB-DC98E28E2C37}" destId="{62E756C7-CCA8-6840-B774-6ACDFB41930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3854C1-19F6-4246-9862-1C326011842A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115DDC92-7595-FD43-9B30-D0F7B34178B3}">
      <dgm:prSet phldrT="[Text]" custT="1"/>
      <dgm:spPr/>
      <dgm:t>
        <a:bodyPr/>
        <a:lstStyle/>
        <a:p>
          <a:pPr algn="ctr"/>
          <a:r>
            <a:rPr lang="sv-SE" sz="1900" dirty="0" smtClean="0"/>
            <a:t>Medlemsbehov	</a:t>
          </a:r>
          <a:endParaRPr lang="sv-SE" sz="1900" dirty="0"/>
        </a:p>
      </dgm:t>
    </dgm:pt>
    <dgm:pt modelId="{A3D1E8B5-4524-E24C-B4A0-65A1C2BE8094}" type="parTrans" cxnId="{0D8235C1-A1F7-2048-A885-E026DD5158FC}">
      <dgm:prSet/>
      <dgm:spPr/>
      <dgm:t>
        <a:bodyPr/>
        <a:lstStyle/>
        <a:p>
          <a:endParaRPr lang="sv-SE"/>
        </a:p>
      </dgm:t>
    </dgm:pt>
    <dgm:pt modelId="{5786DF32-8C00-544A-AC14-538BF6670AA3}" type="sibTrans" cxnId="{0D8235C1-A1F7-2048-A885-E026DD5158FC}">
      <dgm:prSet/>
      <dgm:spPr/>
      <dgm:t>
        <a:bodyPr/>
        <a:lstStyle/>
        <a:p>
          <a:endParaRPr lang="sv-SE"/>
        </a:p>
      </dgm:t>
    </dgm:pt>
    <dgm:pt modelId="{E28717C6-3E2C-2C44-86DB-ABFBC18E6DA3}">
      <dgm:prSet phldrT="[Text]" custT="1"/>
      <dgm:spPr/>
      <dgm:t>
        <a:bodyPr/>
        <a:lstStyle/>
        <a:p>
          <a:r>
            <a:rPr lang="sv-SE" sz="1800" dirty="0" smtClean="0"/>
            <a:t>Utveckling</a:t>
          </a:r>
          <a:endParaRPr lang="sv-SE" sz="1800" dirty="0"/>
        </a:p>
      </dgm:t>
    </dgm:pt>
    <dgm:pt modelId="{38EE17C9-F2AC-3D4B-8CE8-5FC872DCBDAC}" type="parTrans" cxnId="{107B99A8-4823-D342-B331-270EA4140B87}">
      <dgm:prSet/>
      <dgm:spPr/>
      <dgm:t>
        <a:bodyPr/>
        <a:lstStyle/>
        <a:p>
          <a:endParaRPr lang="sv-SE"/>
        </a:p>
      </dgm:t>
    </dgm:pt>
    <dgm:pt modelId="{869DB333-15F0-FC45-82ED-A50FDADEAAD4}" type="sibTrans" cxnId="{107B99A8-4823-D342-B331-270EA4140B87}">
      <dgm:prSet/>
      <dgm:spPr/>
      <dgm:t>
        <a:bodyPr/>
        <a:lstStyle/>
        <a:p>
          <a:endParaRPr lang="sv-SE"/>
        </a:p>
      </dgm:t>
    </dgm:pt>
    <dgm:pt modelId="{708E47F3-1206-944C-9AF9-3EB037D176C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v-SE" sz="1800" dirty="0" smtClean="0"/>
            <a:t>Förbättrad verksamhet</a:t>
          </a:r>
          <a:br>
            <a:rPr lang="sv-SE" sz="1800" dirty="0" smtClean="0"/>
          </a:br>
          <a:r>
            <a:rPr lang="sv-SE" sz="1800" dirty="0" smtClean="0"/>
            <a:t>Förbättrat erbjudande</a:t>
          </a:r>
        </a:p>
      </dgm:t>
    </dgm:pt>
    <dgm:pt modelId="{5AA39B17-5F9D-1043-9331-CE30CD7A1057}" type="parTrans" cxnId="{DBBFF373-6A79-674C-9A46-CC60D1DEF1B0}">
      <dgm:prSet/>
      <dgm:spPr/>
      <dgm:t>
        <a:bodyPr/>
        <a:lstStyle/>
        <a:p>
          <a:endParaRPr lang="sv-SE"/>
        </a:p>
      </dgm:t>
    </dgm:pt>
    <dgm:pt modelId="{2E2A17ED-9EC7-FD4D-98C4-F66D870F14B1}" type="sibTrans" cxnId="{DBBFF373-6A79-674C-9A46-CC60D1DEF1B0}">
      <dgm:prSet/>
      <dgm:spPr/>
      <dgm:t>
        <a:bodyPr/>
        <a:lstStyle/>
        <a:p>
          <a:endParaRPr lang="sv-SE"/>
        </a:p>
      </dgm:t>
    </dgm:pt>
    <dgm:pt modelId="{25E95E76-D5F4-144D-88BB-DC98E28E2C37}" type="pres">
      <dgm:prSet presAssocID="{F53854C1-19F6-4246-9862-1C326011842A}" presName="Name0" presStyleCnt="0">
        <dgm:presLayoutVars>
          <dgm:dir/>
          <dgm:resizeHandles val="exact"/>
        </dgm:presLayoutVars>
      </dgm:prSet>
      <dgm:spPr/>
    </dgm:pt>
    <dgm:pt modelId="{DBFBC4D8-EBFB-4D44-B1A1-B1083C92253E}" type="pres">
      <dgm:prSet presAssocID="{115DDC92-7595-FD43-9B30-D0F7B34178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9F2FC84-9DBB-6748-9EB1-9F13B6CB2973}" type="pres">
      <dgm:prSet presAssocID="{5786DF32-8C00-544A-AC14-538BF6670AA3}" presName="sibTrans" presStyleLbl="sibTrans2D1" presStyleIdx="0" presStyleCnt="2" custScaleX="53088"/>
      <dgm:spPr/>
      <dgm:t>
        <a:bodyPr/>
        <a:lstStyle/>
        <a:p>
          <a:endParaRPr lang="sv-SE"/>
        </a:p>
      </dgm:t>
    </dgm:pt>
    <dgm:pt modelId="{6B5BE776-E1E0-D848-8AB2-29B19582F519}" type="pres">
      <dgm:prSet presAssocID="{5786DF32-8C00-544A-AC14-538BF6670AA3}" presName="connectorText" presStyleLbl="sibTrans2D1" presStyleIdx="0" presStyleCnt="2"/>
      <dgm:spPr/>
      <dgm:t>
        <a:bodyPr/>
        <a:lstStyle/>
        <a:p>
          <a:endParaRPr lang="sv-SE"/>
        </a:p>
      </dgm:t>
    </dgm:pt>
    <dgm:pt modelId="{1AA6F877-3F93-A440-86A7-24301247E3BF}" type="pres">
      <dgm:prSet presAssocID="{E28717C6-3E2C-2C44-86DB-ABFBC18E6DA3}" presName="node" presStyleLbl="node1" presStyleIdx="1" presStyleCnt="3" custLinFactNeighborX="-1776" custLinFactNeighborY="-631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F238D3E-327D-7241-8D7B-291AF28EA85B}" type="pres">
      <dgm:prSet presAssocID="{869DB333-15F0-FC45-82ED-A50FDADEAAD4}" presName="sibTrans" presStyleLbl="sibTrans2D1" presStyleIdx="1" presStyleCnt="2" custScaleX="59454"/>
      <dgm:spPr/>
      <dgm:t>
        <a:bodyPr/>
        <a:lstStyle/>
        <a:p>
          <a:endParaRPr lang="sv-SE"/>
        </a:p>
      </dgm:t>
    </dgm:pt>
    <dgm:pt modelId="{25D549D4-08D0-D043-9E9B-78DB82728548}" type="pres">
      <dgm:prSet presAssocID="{869DB333-15F0-FC45-82ED-A50FDADEAAD4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62E756C7-CCA8-6840-B774-6ACDFB419306}" type="pres">
      <dgm:prSet presAssocID="{708E47F3-1206-944C-9AF9-3EB037D176C3}" presName="node" presStyleLbl="node1" presStyleIdx="2" presStyleCnt="3" custScaleX="15202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C75DC72-1F55-410A-977F-6D107778CB1A}" type="presOf" srcId="{115DDC92-7595-FD43-9B30-D0F7B34178B3}" destId="{DBFBC4D8-EBFB-4D44-B1A1-B1083C92253E}" srcOrd="0" destOrd="0" presId="urn:microsoft.com/office/officeart/2005/8/layout/process1"/>
    <dgm:cxn modelId="{C8FBE2C1-9F1F-4F84-B237-C9E678A73500}" type="presOf" srcId="{5786DF32-8C00-544A-AC14-538BF6670AA3}" destId="{29F2FC84-9DBB-6748-9EB1-9F13B6CB2973}" srcOrd="0" destOrd="0" presId="urn:microsoft.com/office/officeart/2005/8/layout/process1"/>
    <dgm:cxn modelId="{BAC1266D-FD73-47CF-9ED7-BF625127BD57}" type="presOf" srcId="{E28717C6-3E2C-2C44-86DB-ABFBC18E6DA3}" destId="{1AA6F877-3F93-A440-86A7-24301247E3BF}" srcOrd="0" destOrd="0" presId="urn:microsoft.com/office/officeart/2005/8/layout/process1"/>
    <dgm:cxn modelId="{107B99A8-4823-D342-B331-270EA4140B87}" srcId="{F53854C1-19F6-4246-9862-1C326011842A}" destId="{E28717C6-3E2C-2C44-86DB-ABFBC18E6DA3}" srcOrd="1" destOrd="0" parTransId="{38EE17C9-F2AC-3D4B-8CE8-5FC872DCBDAC}" sibTransId="{869DB333-15F0-FC45-82ED-A50FDADEAAD4}"/>
    <dgm:cxn modelId="{08FBA533-5D52-45AE-B809-CAF790DCEE23}" type="presOf" srcId="{F53854C1-19F6-4246-9862-1C326011842A}" destId="{25E95E76-D5F4-144D-88BB-DC98E28E2C37}" srcOrd="0" destOrd="0" presId="urn:microsoft.com/office/officeart/2005/8/layout/process1"/>
    <dgm:cxn modelId="{DBBFF373-6A79-674C-9A46-CC60D1DEF1B0}" srcId="{F53854C1-19F6-4246-9862-1C326011842A}" destId="{708E47F3-1206-944C-9AF9-3EB037D176C3}" srcOrd="2" destOrd="0" parTransId="{5AA39B17-5F9D-1043-9331-CE30CD7A1057}" sibTransId="{2E2A17ED-9EC7-FD4D-98C4-F66D870F14B1}"/>
    <dgm:cxn modelId="{95418DF6-1BD1-49D7-9512-24E29D452E90}" type="presOf" srcId="{869DB333-15F0-FC45-82ED-A50FDADEAAD4}" destId="{25D549D4-08D0-D043-9E9B-78DB82728548}" srcOrd="1" destOrd="0" presId="urn:microsoft.com/office/officeart/2005/8/layout/process1"/>
    <dgm:cxn modelId="{0D8235C1-A1F7-2048-A885-E026DD5158FC}" srcId="{F53854C1-19F6-4246-9862-1C326011842A}" destId="{115DDC92-7595-FD43-9B30-D0F7B34178B3}" srcOrd="0" destOrd="0" parTransId="{A3D1E8B5-4524-E24C-B4A0-65A1C2BE8094}" sibTransId="{5786DF32-8C00-544A-AC14-538BF6670AA3}"/>
    <dgm:cxn modelId="{77C878A6-2D44-4044-BCC7-E6F26F6BA662}" type="presOf" srcId="{708E47F3-1206-944C-9AF9-3EB037D176C3}" destId="{62E756C7-CCA8-6840-B774-6ACDFB419306}" srcOrd="0" destOrd="0" presId="urn:microsoft.com/office/officeart/2005/8/layout/process1"/>
    <dgm:cxn modelId="{59A70B68-7282-413A-8465-3631A816F70A}" type="presOf" srcId="{5786DF32-8C00-544A-AC14-538BF6670AA3}" destId="{6B5BE776-E1E0-D848-8AB2-29B19582F519}" srcOrd="1" destOrd="0" presId="urn:microsoft.com/office/officeart/2005/8/layout/process1"/>
    <dgm:cxn modelId="{15674FAB-1E5E-4D23-8B7B-86219681166B}" type="presOf" srcId="{869DB333-15F0-FC45-82ED-A50FDADEAAD4}" destId="{FF238D3E-327D-7241-8D7B-291AF28EA85B}" srcOrd="0" destOrd="0" presId="urn:microsoft.com/office/officeart/2005/8/layout/process1"/>
    <dgm:cxn modelId="{47035FC3-F869-4811-B675-DAB4DDDBF548}" type="presParOf" srcId="{25E95E76-D5F4-144D-88BB-DC98E28E2C37}" destId="{DBFBC4D8-EBFB-4D44-B1A1-B1083C92253E}" srcOrd="0" destOrd="0" presId="urn:microsoft.com/office/officeart/2005/8/layout/process1"/>
    <dgm:cxn modelId="{937C6A37-5F1B-4962-9E2C-661122BBBF8C}" type="presParOf" srcId="{25E95E76-D5F4-144D-88BB-DC98E28E2C37}" destId="{29F2FC84-9DBB-6748-9EB1-9F13B6CB2973}" srcOrd="1" destOrd="0" presId="urn:microsoft.com/office/officeart/2005/8/layout/process1"/>
    <dgm:cxn modelId="{2DFF957E-701C-4B5A-84B4-B275E8DB5777}" type="presParOf" srcId="{29F2FC84-9DBB-6748-9EB1-9F13B6CB2973}" destId="{6B5BE776-E1E0-D848-8AB2-29B19582F519}" srcOrd="0" destOrd="0" presId="urn:microsoft.com/office/officeart/2005/8/layout/process1"/>
    <dgm:cxn modelId="{98E350D4-48CB-4E9D-9368-234E5F78AEAC}" type="presParOf" srcId="{25E95E76-D5F4-144D-88BB-DC98E28E2C37}" destId="{1AA6F877-3F93-A440-86A7-24301247E3BF}" srcOrd="2" destOrd="0" presId="urn:microsoft.com/office/officeart/2005/8/layout/process1"/>
    <dgm:cxn modelId="{C3A673B1-66BE-47B0-9EE4-F067F4614559}" type="presParOf" srcId="{25E95E76-D5F4-144D-88BB-DC98E28E2C37}" destId="{FF238D3E-327D-7241-8D7B-291AF28EA85B}" srcOrd="3" destOrd="0" presId="urn:microsoft.com/office/officeart/2005/8/layout/process1"/>
    <dgm:cxn modelId="{CFFD8CC8-619D-40C2-BB72-0D0DE8703B5E}" type="presParOf" srcId="{FF238D3E-327D-7241-8D7B-291AF28EA85B}" destId="{25D549D4-08D0-D043-9E9B-78DB82728548}" srcOrd="0" destOrd="0" presId="urn:microsoft.com/office/officeart/2005/8/layout/process1"/>
    <dgm:cxn modelId="{6E83EF5F-D863-4C74-80D1-B3CDDCB8A0B2}" type="presParOf" srcId="{25E95E76-D5F4-144D-88BB-DC98E28E2C37}" destId="{62E756C7-CCA8-6840-B774-6ACDFB41930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A8BA14-4734-A241-9005-BDA1B87B72C1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v-SE"/>
        </a:p>
      </dgm:t>
    </dgm:pt>
    <dgm:pt modelId="{567AD757-3410-A94A-ABEC-96D31D1BA9C5}" type="pres">
      <dgm:prSet presAssocID="{F3A8BA14-4734-A241-9005-BDA1B87B72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</dgm:ptLst>
  <dgm:cxnLst>
    <dgm:cxn modelId="{B8B032FD-0B1D-4DD3-B31D-C84F0C06665C}" type="presOf" srcId="{F3A8BA14-4734-A241-9005-BDA1B87B72C1}" destId="{567AD757-3410-A94A-ABEC-96D31D1BA9C5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756F8-F478-344B-B1A5-D9EF62724161}">
      <dsp:nvSpPr>
        <dsp:cNvPr id="0" name=""/>
        <dsp:cNvSpPr/>
      </dsp:nvSpPr>
      <dsp:spPr>
        <a:xfrm>
          <a:off x="3678033" y="450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Medlems-behov?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3814989" y="137406"/>
        <a:ext cx="661284" cy="661284"/>
      </dsp:txXfrm>
    </dsp:sp>
    <dsp:sp modelId="{5743FB60-CBD4-3F4A-822E-4BA230B21289}">
      <dsp:nvSpPr>
        <dsp:cNvPr id="0" name=""/>
        <dsp:cNvSpPr/>
      </dsp:nvSpPr>
      <dsp:spPr>
        <a:xfrm rot="1350000">
          <a:off x="4663278" y="575997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>
        <a:off x="4666109" y="624892"/>
        <a:ext cx="173548" cy="189376"/>
      </dsp:txXfrm>
    </dsp:sp>
    <dsp:sp modelId="{32C7AF72-38FE-7B43-B3B0-2EAC061A7297}">
      <dsp:nvSpPr>
        <dsp:cNvPr id="0" name=""/>
        <dsp:cNvSpPr/>
      </dsp:nvSpPr>
      <dsp:spPr>
        <a:xfrm>
          <a:off x="4974218" y="537347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Research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5111174" y="674303"/>
        <a:ext cx="661284" cy="661284"/>
      </dsp:txXfrm>
    </dsp:sp>
    <dsp:sp modelId="{8D5D1B64-E20F-074A-86CF-6F5094A27FE1}">
      <dsp:nvSpPr>
        <dsp:cNvPr id="0" name=""/>
        <dsp:cNvSpPr/>
      </dsp:nvSpPr>
      <dsp:spPr>
        <a:xfrm rot="4050000">
          <a:off x="5583617" y="1488741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>
        <a:off x="5606574" y="1517509"/>
        <a:ext cx="173548" cy="189376"/>
      </dsp:txXfrm>
    </dsp:sp>
    <dsp:sp modelId="{38B68446-457F-464B-86C1-FAAB26BC0A05}">
      <dsp:nvSpPr>
        <dsp:cNvPr id="0" name=""/>
        <dsp:cNvSpPr/>
      </dsp:nvSpPr>
      <dsp:spPr>
        <a:xfrm>
          <a:off x="5511115" y="1833532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Planering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5648071" y="1970488"/>
        <a:ext cx="661284" cy="661284"/>
      </dsp:txXfrm>
    </dsp:sp>
    <dsp:sp modelId="{8460C03E-4458-8E41-AD94-EE80DF25AE38}">
      <dsp:nvSpPr>
        <dsp:cNvPr id="0" name=""/>
        <dsp:cNvSpPr/>
      </dsp:nvSpPr>
      <dsp:spPr>
        <a:xfrm rot="6750000">
          <a:off x="5588987" y="2784925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 rot="10800000">
        <a:off x="5640407" y="2813693"/>
        <a:ext cx="173548" cy="189376"/>
      </dsp:txXfrm>
    </dsp:sp>
    <dsp:sp modelId="{64656F9D-D09E-2544-8C79-7E3D4E815897}">
      <dsp:nvSpPr>
        <dsp:cNvPr id="0" name=""/>
        <dsp:cNvSpPr/>
      </dsp:nvSpPr>
      <dsp:spPr>
        <a:xfrm>
          <a:off x="4974218" y="3129717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err="1" smtClean="0">
              <a:solidFill>
                <a:schemeClr val="bg1"/>
              </a:solidFill>
            </a:rPr>
            <a:t>Verksamhets-plan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5111174" y="3266673"/>
        <a:ext cx="661284" cy="661284"/>
      </dsp:txXfrm>
    </dsp:sp>
    <dsp:sp modelId="{7149CD4E-E042-274F-ACA3-FEA1684AADFB}">
      <dsp:nvSpPr>
        <dsp:cNvPr id="0" name=""/>
        <dsp:cNvSpPr/>
      </dsp:nvSpPr>
      <dsp:spPr>
        <a:xfrm rot="9450000">
          <a:off x="4676244" y="3705264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 rot="10800000">
        <a:off x="4747790" y="3754159"/>
        <a:ext cx="173548" cy="189376"/>
      </dsp:txXfrm>
    </dsp:sp>
    <dsp:sp modelId="{193D60C2-C107-4740-B090-C21F939220B7}">
      <dsp:nvSpPr>
        <dsp:cNvPr id="0" name=""/>
        <dsp:cNvSpPr/>
      </dsp:nvSpPr>
      <dsp:spPr>
        <a:xfrm>
          <a:off x="3678033" y="3666614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Budget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3814989" y="3803570"/>
        <a:ext cx="661284" cy="661284"/>
      </dsp:txXfrm>
    </dsp:sp>
    <dsp:sp modelId="{65598223-2EC9-DB4F-B44E-68B298D05CE2}">
      <dsp:nvSpPr>
        <dsp:cNvPr id="0" name=""/>
        <dsp:cNvSpPr/>
      </dsp:nvSpPr>
      <dsp:spPr>
        <a:xfrm rot="12150000">
          <a:off x="3380059" y="3710634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 rot="10800000">
        <a:off x="3451605" y="3787991"/>
        <a:ext cx="173548" cy="189376"/>
      </dsp:txXfrm>
    </dsp:sp>
    <dsp:sp modelId="{FB5A5D32-572F-CC47-A4AD-9424E3DF0B61}">
      <dsp:nvSpPr>
        <dsp:cNvPr id="0" name=""/>
        <dsp:cNvSpPr/>
      </dsp:nvSpPr>
      <dsp:spPr>
        <a:xfrm>
          <a:off x="2381849" y="3129717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Aktiviteter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2518805" y="3266673"/>
        <a:ext cx="661284" cy="661284"/>
      </dsp:txXfrm>
    </dsp:sp>
    <dsp:sp modelId="{363FF05C-B327-BC4C-8F40-754B9630EEF3}">
      <dsp:nvSpPr>
        <dsp:cNvPr id="0" name=""/>
        <dsp:cNvSpPr/>
      </dsp:nvSpPr>
      <dsp:spPr>
        <a:xfrm rot="14850000">
          <a:off x="2459721" y="2797891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 rot="10800000">
        <a:off x="2511141" y="2895375"/>
        <a:ext cx="173548" cy="189376"/>
      </dsp:txXfrm>
    </dsp:sp>
    <dsp:sp modelId="{FCE37729-DDD2-3E4D-82F8-53186A81FE00}">
      <dsp:nvSpPr>
        <dsp:cNvPr id="0" name=""/>
        <dsp:cNvSpPr/>
      </dsp:nvSpPr>
      <dsp:spPr>
        <a:xfrm>
          <a:off x="1844951" y="1833532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Uppföljning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1981907" y="1970488"/>
        <a:ext cx="661284" cy="661284"/>
      </dsp:txXfrm>
    </dsp:sp>
    <dsp:sp modelId="{E660621C-5EFC-5842-9100-219D045887EE}">
      <dsp:nvSpPr>
        <dsp:cNvPr id="0" name=""/>
        <dsp:cNvSpPr/>
      </dsp:nvSpPr>
      <dsp:spPr>
        <a:xfrm rot="17550000">
          <a:off x="2454350" y="1501706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>
        <a:off x="2477307" y="1599190"/>
        <a:ext cx="173548" cy="189376"/>
      </dsp:txXfrm>
    </dsp:sp>
    <dsp:sp modelId="{6DCD4E67-B2D0-CD4A-B154-E86695502C7B}">
      <dsp:nvSpPr>
        <dsp:cNvPr id="0" name=""/>
        <dsp:cNvSpPr/>
      </dsp:nvSpPr>
      <dsp:spPr>
        <a:xfrm>
          <a:off x="2381849" y="537347"/>
          <a:ext cx="935196" cy="935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>
              <a:solidFill>
                <a:schemeClr val="bg1"/>
              </a:solidFill>
            </a:rPr>
            <a:t>Förbättrad verksamhet</a:t>
          </a:r>
          <a:endParaRPr lang="sv-SE" sz="800" kern="1200" dirty="0">
            <a:solidFill>
              <a:schemeClr val="bg1"/>
            </a:solidFill>
          </a:endParaRPr>
        </a:p>
      </dsp:txBody>
      <dsp:txXfrm>
        <a:off x="2518805" y="674303"/>
        <a:ext cx="661284" cy="661284"/>
      </dsp:txXfrm>
    </dsp:sp>
    <dsp:sp modelId="{0EB6B485-0388-DC4D-9550-908E40CC3AA8}">
      <dsp:nvSpPr>
        <dsp:cNvPr id="0" name=""/>
        <dsp:cNvSpPr/>
      </dsp:nvSpPr>
      <dsp:spPr>
        <a:xfrm rot="20250000">
          <a:off x="3367094" y="581368"/>
          <a:ext cx="247925" cy="315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 dirty="0">
            <a:solidFill>
              <a:schemeClr val="bg1"/>
            </a:solidFill>
          </a:endParaRPr>
        </a:p>
      </dsp:txBody>
      <dsp:txXfrm>
        <a:off x="3369925" y="658725"/>
        <a:ext cx="173548" cy="189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BC4D8-EBFB-4D44-B1A1-B1083C92253E}">
      <dsp:nvSpPr>
        <dsp:cNvPr id="0" name=""/>
        <dsp:cNvSpPr/>
      </dsp:nvSpPr>
      <dsp:spPr>
        <a:xfrm>
          <a:off x="7233" y="0"/>
          <a:ext cx="2161877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Bättre livskvalitet för </a:t>
          </a:r>
          <a:br>
            <a:rPr lang="sv-SE" sz="1400" kern="1200" dirty="0" smtClean="0"/>
          </a:br>
          <a:r>
            <a:rPr lang="sv-SE" sz="1400" kern="1200" dirty="0" smtClean="0"/>
            <a:t>     hjärt- och lungsjuka	</a:t>
          </a:r>
          <a:endParaRPr lang="sv-SE" sz="1400" kern="1200" dirty="0"/>
        </a:p>
      </dsp:txBody>
      <dsp:txXfrm>
        <a:off x="23104" y="15871"/>
        <a:ext cx="2130135" cy="510117"/>
      </dsp:txXfrm>
    </dsp:sp>
    <dsp:sp modelId="{29F2FC84-9DBB-6748-9EB1-9F13B6CB2973}">
      <dsp:nvSpPr>
        <dsp:cNvPr id="0" name=""/>
        <dsp:cNvSpPr/>
      </dsp:nvSpPr>
      <dsp:spPr>
        <a:xfrm>
          <a:off x="2381458" y="2856"/>
          <a:ext cx="450178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2381458" y="110085"/>
        <a:ext cx="315125" cy="321687"/>
      </dsp:txXfrm>
    </dsp:sp>
    <dsp:sp modelId="{1AA6F877-3F93-A440-86A7-24301247E3BF}">
      <dsp:nvSpPr>
        <dsp:cNvPr id="0" name=""/>
        <dsp:cNvSpPr/>
      </dsp:nvSpPr>
      <dsp:spPr>
        <a:xfrm>
          <a:off x="3018503" y="0"/>
          <a:ext cx="2161877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Värvning</a:t>
          </a:r>
          <a:endParaRPr lang="sv-SE" sz="1400" kern="1200" dirty="0"/>
        </a:p>
      </dsp:txBody>
      <dsp:txXfrm>
        <a:off x="3034374" y="15871"/>
        <a:ext cx="2130135" cy="510117"/>
      </dsp:txXfrm>
    </dsp:sp>
    <dsp:sp modelId="{FF238D3E-327D-7241-8D7B-291AF28EA85B}">
      <dsp:nvSpPr>
        <dsp:cNvPr id="0" name=""/>
        <dsp:cNvSpPr/>
      </dsp:nvSpPr>
      <dsp:spPr>
        <a:xfrm>
          <a:off x="5400407" y="2856"/>
          <a:ext cx="46645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5400407" y="110085"/>
        <a:ext cx="326520" cy="321687"/>
      </dsp:txXfrm>
    </dsp:sp>
    <dsp:sp modelId="{62E756C7-CCA8-6840-B774-6ACDFB419306}">
      <dsp:nvSpPr>
        <dsp:cNvPr id="0" name=""/>
        <dsp:cNvSpPr/>
      </dsp:nvSpPr>
      <dsp:spPr>
        <a:xfrm>
          <a:off x="6060489" y="0"/>
          <a:ext cx="2161877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Anmälan nya föreningar och medlemmar</a:t>
          </a:r>
          <a:endParaRPr lang="sv-SE" sz="1400" kern="1200" dirty="0"/>
        </a:p>
      </dsp:txBody>
      <dsp:txXfrm>
        <a:off x="6076360" y="15871"/>
        <a:ext cx="2130135" cy="510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BC4D8-EBFB-4D44-B1A1-B1083C92253E}">
      <dsp:nvSpPr>
        <dsp:cNvPr id="0" name=""/>
        <dsp:cNvSpPr/>
      </dsp:nvSpPr>
      <dsp:spPr>
        <a:xfrm>
          <a:off x="4402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Nya föreningar och medlemmar	</a:t>
          </a:r>
          <a:endParaRPr lang="sv-SE" sz="1400" kern="1200" dirty="0"/>
        </a:p>
      </dsp:txBody>
      <dsp:txXfrm>
        <a:off x="20273" y="15871"/>
        <a:ext cx="1866316" cy="510117"/>
      </dsp:txXfrm>
    </dsp:sp>
    <dsp:sp modelId="{29F2FC84-9DBB-6748-9EB1-9F13B6CB2973}">
      <dsp:nvSpPr>
        <dsp:cNvPr id="0" name=""/>
        <dsp:cNvSpPr/>
      </dsp:nvSpPr>
      <dsp:spPr>
        <a:xfrm>
          <a:off x="2178161" y="35570"/>
          <a:ext cx="207238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2178161" y="129714"/>
        <a:ext cx="145067" cy="282430"/>
      </dsp:txXfrm>
    </dsp:sp>
    <dsp:sp modelId="{1AA6F877-3F93-A440-86A7-24301247E3BF}">
      <dsp:nvSpPr>
        <dsp:cNvPr id="0" name=""/>
        <dsp:cNvSpPr/>
      </dsp:nvSpPr>
      <dsp:spPr>
        <a:xfrm>
          <a:off x="2639005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Leverans</a:t>
          </a:r>
          <a:endParaRPr lang="sv-SE" sz="1400" kern="1200" dirty="0"/>
        </a:p>
      </dsp:txBody>
      <dsp:txXfrm>
        <a:off x="2654876" y="15871"/>
        <a:ext cx="1866316" cy="510117"/>
      </dsp:txXfrm>
    </dsp:sp>
    <dsp:sp modelId="{FF238D3E-327D-7241-8D7B-291AF28EA85B}">
      <dsp:nvSpPr>
        <dsp:cNvPr id="0" name=""/>
        <dsp:cNvSpPr/>
      </dsp:nvSpPr>
      <dsp:spPr>
        <a:xfrm>
          <a:off x="4818126" y="35570"/>
          <a:ext cx="247769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4818126" y="129714"/>
        <a:ext cx="173438" cy="282430"/>
      </dsp:txXfrm>
    </dsp:sp>
    <dsp:sp modelId="{62E756C7-CCA8-6840-B774-6ACDFB419306}">
      <dsp:nvSpPr>
        <dsp:cNvPr id="0" name=""/>
        <dsp:cNvSpPr/>
      </dsp:nvSpPr>
      <dsp:spPr>
        <a:xfrm>
          <a:off x="5323369" y="0"/>
          <a:ext cx="2885542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Bättre livskvalitet för hjärt och lungsjuka i form av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 aktiviteter, kunskap och information till medlemmar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- intressepolitik</a:t>
          </a:r>
          <a:endParaRPr lang="sv-SE" sz="1000" kern="1200" dirty="0"/>
        </a:p>
      </dsp:txBody>
      <dsp:txXfrm>
        <a:off x="5339240" y="15871"/>
        <a:ext cx="2853800" cy="5101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BC4D8-EBFB-4D44-B1A1-B1083C92253E}">
      <dsp:nvSpPr>
        <dsp:cNvPr id="0" name=""/>
        <dsp:cNvSpPr/>
      </dsp:nvSpPr>
      <dsp:spPr>
        <a:xfrm>
          <a:off x="4402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Leverans</a:t>
          </a:r>
          <a:r>
            <a:rPr lang="sv-SE" sz="1900" kern="1200" dirty="0" smtClean="0"/>
            <a:t>	</a:t>
          </a:r>
          <a:endParaRPr lang="sv-SE" sz="1900" kern="1200" dirty="0"/>
        </a:p>
      </dsp:txBody>
      <dsp:txXfrm>
        <a:off x="20273" y="15871"/>
        <a:ext cx="1866316" cy="510117"/>
      </dsp:txXfrm>
    </dsp:sp>
    <dsp:sp modelId="{29F2FC84-9DBB-6748-9EB1-9F13B6CB2973}">
      <dsp:nvSpPr>
        <dsp:cNvPr id="0" name=""/>
        <dsp:cNvSpPr/>
      </dsp:nvSpPr>
      <dsp:spPr>
        <a:xfrm>
          <a:off x="2178161" y="35570"/>
          <a:ext cx="207238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/>
        </a:p>
      </dsp:txBody>
      <dsp:txXfrm>
        <a:off x="2178161" y="129714"/>
        <a:ext cx="145067" cy="282430"/>
      </dsp:txXfrm>
    </dsp:sp>
    <dsp:sp modelId="{1AA6F877-3F93-A440-86A7-24301247E3BF}">
      <dsp:nvSpPr>
        <dsp:cNvPr id="0" name=""/>
        <dsp:cNvSpPr/>
      </dsp:nvSpPr>
      <dsp:spPr>
        <a:xfrm>
          <a:off x="2639005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Medlemsvård</a:t>
          </a:r>
          <a:endParaRPr lang="sv-SE" sz="1800" kern="1200" dirty="0"/>
        </a:p>
      </dsp:txBody>
      <dsp:txXfrm>
        <a:off x="2654876" y="15871"/>
        <a:ext cx="1866316" cy="510117"/>
      </dsp:txXfrm>
    </dsp:sp>
    <dsp:sp modelId="{FF238D3E-327D-7241-8D7B-291AF28EA85B}">
      <dsp:nvSpPr>
        <dsp:cNvPr id="0" name=""/>
        <dsp:cNvSpPr/>
      </dsp:nvSpPr>
      <dsp:spPr>
        <a:xfrm>
          <a:off x="4816552" y="35570"/>
          <a:ext cx="246382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/>
        </a:p>
      </dsp:txBody>
      <dsp:txXfrm>
        <a:off x="4816552" y="129714"/>
        <a:ext cx="172467" cy="282430"/>
      </dsp:txXfrm>
    </dsp:sp>
    <dsp:sp modelId="{62E756C7-CCA8-6840-B774-6ACDFB419306}">
      <dsp:nvSpPr>
        <dsp:cNvPr id="0" name=""/>
        <dsp:cNvSpPr/>
      </dsp:nvSpPr>
      <dsp:spPr>
        <a:xfrm>
          <a:off x="5318966" y="0"/>
          <a:ext cx="2885542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Medlemsbehoven uppfyllda</a:t>
          </a:r>
        </a:p>
      </dsp:txBody>
      <dsp:txXfrm>
        <a:off x="5334837" y="15871"/>
        <a:ext cx="2853800" cy="5101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BC4D8-EBFB-4D44-B1A1-B1083C92253E}">
      <dsp:nvSpPr>
        <dsp:cNvPr id="0" name=""/>
        <dsp:cNvSpPr/>
      </dsp:nvSpPr>
      <dsp:spPr>
        <a:xfrm>
          <a:off x="4402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Medlemsbehov	</a:t>
          </a:r>
          <a:endParaRPr lang="sv-SE" sz="1900" kern="1200" dirty="0"/>
        </a:p>
      </dsp:txBody>
      <dsp:txXfrm>
        <a:off x="20273" y="15871"/>
        <a:ext cx="1866316" cy="510117"/>
      </dsp:txXfrm>
    </dsp:sp>
    <dsp:sp modelId="{29F2FC84-9DBB-6748-9EB1-9F13B6CB2973}">
      <dsp:nvSpPr>
        <dsp:cNvPr id="0" name=""/>
        <dsp:cNvSpPr/>
      </dsp:nvSpPr>
      <dsp:spPr>
        <a:xfrm>
          <a:off x="2178161" y="35570"/>
          <a:ext cx="207238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/>
        </a:p>
      </dsp:txBody>
      <dsp:txXfrm>
        <a:off x="2178161" y="129714"/>
        <a:ext cx="145067" cy="282430"/>
      </dsp:txXfrm>
    </dsp:sp>
    <dsp:sp modelId="{1AA6F877-3F93-A440-86A7-24301247E3BF}">
      <dsp:nvSpPr>
        <dsp:cNvPr id="0" name=""/>
        <dsp:cNvSpPr/>
      </dsp:nvSpPr>
      <dsp:spPr>
        <a:xfrm>
          <a:off x="2639005" y="0"/>
          <a:ext cx="1898058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Utveckling</a:t>
          </a:r>
          <a:endParaRPr lang="sv-SE" sz="1800" kern="1200" dirty="0"/>
        </a:p>
      </dsp:txBody>
      <dsp:txXfrm>
        <a:off x="2654876" y="15871"/>
        <a:ext cx="1866316" cy="510117"/>
      </dsp:txXfrm>
    </dsp:sp>
    <dsp:sp modelId="{FF238D3E-327D-7241-8D7B-291AF28EA85B}">
      <dsp:nvSpPr>
        <dsp:cNvPr id="0" name=""/>
        <dsp:cNvSpPr/>
      </dsp:nvSpPr>
      <dsp:spPr>
        <a:xfrm>
          <a:off x="4816552" y="35570"/>
          <a:ext cx="246382" cy="470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/>
        </a:p>
      </dsp:txBody>
      <dsp:txXfrm>
        <a:off x="4816552" y="129714"/>
        <a:ext cx="172467" cy="282430"/>
      </dsp:txXfrm>
    </dsp:sp>
    <dsp:sp modelId="{62E756C7-CCA8-6840-B774-6ACDFB419306}">
      <dsp:nvSpPr>
        <dsp:cNvPr id="0" name=""/>
        <dsp:cNvSpPr/>
      </dsp:nvSpPr>
      <dsp:spPr>
        <a:xfrm>
          <a:off x="5318966" y="0"/>
          <a:ext cx="2885542" cy="541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Förbättrad verksamhet</a:t>
          </a:r>
          <a:br>
            <a:rPr lang="sv-SE" sz="1800" kern="1200" dirty="0" smtClean="0"/>
          </a:br>
          <a:r>
            <a:rPr lang="sv-SE" sz="1800" kern="1200" dirty="0" smtClean="0"/>
            <a:t>Förbättrat erbjudande</a:t>
          </a:r>
        </a:p>
      </dsp:txBody>
      <dsp:txXfrm>
        <a:off x="5334837" y="15871"/>
        <a:ext cx="2853800" cy="5101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58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22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49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Detta är en skissrubrik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457200" y="1951037"/>
            <a:ext cx="8229600" cy="40687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400800"/>
            <a:ext cx="4876800" cy="304800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Liten temarubrik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5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Detta är en skissrubrik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457200" y="1951037"/>
            <a:ext cx="8229600" cy="40687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400800"/>
            <a:ext cx="4876800" cy="304800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Liten temarubrik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48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15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61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00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3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756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0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7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5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FD39-F861-442A-884E-A7BA792666EC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FC62-E268-4453-A117-76E3F26128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8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4888" y="8458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v-SE" sz="3800" dirty="0" smtClean="0">
                <a:latin typeface="Georgia" panose="02040502050405020303" pitchFamily="18" charset="0"/>
              </a:rPr>
              <a:t>Processarbete -  ”Vägen till en bättre verksamhet”</a:t>
            </a:r>
            <a:endParaRPr lang="sv-SE" sz="3800" dirty="0">
              <a:latin typeface="Georgia" panose="02040502050405020303" pitchFamily="18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27584" y="2276872"/>
            <a:ext cx="5698976" cy="3062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latin typeface="Georgia" panose="02040502050405020303" pitchFamily="18" charset="0"/>
              </a:rPr>
              <a:t>• Värvning</a:t>
            </a:r>
            <a:br>
              <a:rPr lang="sv-SE" sz="2800" dirty="0" smtClean="0">
                <a:latin typeface="Georgia" panose="02040502050405020303" pitchFamily="18" charset="0"/>
              </a:rPr>
            </a:br>
            <a:r>
              <a:rPr lang="sv-SE" sz="2800" dirty="0" smtClean="0">
                <a:latin typeface="Georgia" panose="02040502050405020303" pitchFamily="18" charset="0"/>
              </a:rPr>
              <a:t>• Leverans</a:t>
            </a:r>
            <a:br>
              <a:rPr lang="sv-SE" sz="2800" dirty="0" smtClean="0">
                <a:latin typeface="Georgia" panose="02040502050405020303" pitchFamily="18" charset="0"/>
              </a:rPr>
            </a:br>
            <a:r>
              <a:rPr lang="sv-SE" sz="2800" dirty="0" smtClean="0">
                <a:latin typeface="Georgia" panose="02040502050405020303" pitchFamily="18" charset="0"/>
              </a:rPr>
              <a:t>• Medlems/föreningsvård</a:t>
            </a:r>
            <a:br>
              <a:rPr lang="sv-SE" sz="2800" dirty="0" smtClean="0">
                <a:latin typeface="Georgia" panose="02040502050405020303" pitchFamily="18" charset="0"/>
              </a:rPr>
            </a:br>
            <a:r>
              <a:rPr lang="sv-SE" sz="2800" dirty="0" smtClean="0">
                <a:latin typeface="Georgia" panose="02040502050405020303" pitchFamily="18" charset="0"/>
              </a:rPr>
              <a:t>• Utveckling</a:t>
            </a:r>
            <a:endParaRPr lang="sv-SE" sz="2800" dirty="0">
              <a:latin typeface="Georgia" panose="02040502050405020303" pitchFamily="18" charset="0"/>
            </a:endParaRPr>
          </a:p>
        </p:txBody>
      </p:sp>
      <p:pic>
        <p:nvPicPr>
          <p:cNvPr id="5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5905"/>
            <a:ext cx="2556164" cy="67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3851920" y="5589240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i="1" dirty="0" smtClean="0"/>
              <a:t>"</a:t>
            </a:r>
            <a:r>
              <a:rPr lang="sv-SE" sz="1200" i="1" dirty="0"/>
              <a:t>Att lyckas med </a:t>
            </a:r>
            <a:r>
              <a:rPr lang="sv-SE" sz="1200" i="1" dirty="0" smtClean="0"/>
              <a:t>processledning”</a:t>
            </a:r>
            <a:r>
              <a:rPr lang="sv-SE" sz="1200" dirty="0" smtClean="0"/>
              <a:t> är en bok författad av Marianne </a:t>
            </a:r>
            <a:r>
              <a:rPr lang="sv-SE" sz="1200" dirty="0" err="1"/>
              <a:t>D</a:t>
            </a:r>
            <a:r>
              <a:rPr lang="sv-SE" sz="1200" dirty="0" err="1" smtClean="0"/>
              <a:t>icander</a:t>
            </a:r>
            <a:r>
              <a:rPr lang="sv-SE" sz="1200" dirty="0" smtClean="0"/>
              <a:t> </a:t>
            </a:r>
            <a:r>
              <a:rPr lang="sv-SE" sz="1200" dirty="0"/>
              <a:t>Alexandersson, Lars </a:t>
            </a:r>
            <a:r>
              <a:rPr lang="sv-SE" sz="1200" dirty="0" err="1"/>
              <a:t>Almhem</a:t>
            </a:r>
            <a:r>
              <a:rPr lang="sv-SE" sz="1200" dirty="0"/>
              <a:t>, Katarina Rönnberg och Björne </a:t>
            </a:r>
            <a:r>
              <a:rPr lang="sv-SE" sz="1200" dirty="0" err="1"/>
              <a:t>Väggö</a:t>
            </a:r>
            <a:r>
              <a:rPr lang="sv-S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09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latin typeface="Georgia" panose="02040502050405020303" pitchFamily="18" charset="0"/>
              </a:rPr>
              <a:t>Riksförbundet </a:t>
            </a:r>
            <a:r>
              <a:rPr lang="sv-SE" sz="4000" dirty="0" err="1" smtClean="0">
                <a:latin typeface="Georgia" panose="02040502050405020303" pitchFamily="18" charset="0"/>
              </a:rPr>
              <a:t>HjärtLungs</a:t>
            </a:r>
            <a:r>
              <a:rPr lang="sv-SE" sz="4000" dirty="0" smtClean="0">
                <a:latin typeface="Georgia" panose="02040502050405020303" pitchFamily="18" charset="0"/>
              </a:rPr>
              <a:t> </a:t>
            </a:r>
            <a:r>
              <a:rPr lang="sv-SE" sz="4000" dirty="0" err="1" smtClean="0">
                <a:latin typeface="Georgia" panose="02040502050405020303" pitchFamily="18" charset="0"/>
              </a:rPr>
              <a:t>å</a:t>
            </a:r>
            <a:r>
              <a:rPr lang="sv-SE" sz="4000" dirty="0" err="1" smtClean="0">
                <a:latin typeface="Georgia" panose="02040502050405020303" pitchFamily="18" charset="0"/>
              </a:rPr>
              <a:t>rshjul</a:t>
            </a:r>
            <a:endParaRPr lang="sv-SE" sz="40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89253106"/>
              </p:ext>
            </p:extLst>
          </p:nvPr>
        </p:nvGraphicFramePr>
        <p:xfrm>
          <a:off x="395536" y="1412776"/>
          <a:ext cx="8291264" cy="460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Bildobjekt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5905"/>
            <a:ext cx="2556164" cy="67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0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Så här arbetar vi med: VÄRVNING</a:t>
            </a:r>
            <a:endParaRPr lang="sv-SE" sz="2400" dirty="0"/>
          </a:p>
        </p:txBody>
      </p:sp>
      <p:graphicFrame>
        <p:nvGraphicFramePr>
          <p:cNvPr id="9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142690"/>
              </p:ext>
            </p:extLst>
          </p:nvPr>
        </p:nvGraphicFramePr>
        <p:xfrm>
          <a:off x="467544" y="1052736"/>
          <a:ext cx="8229600" cy="541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087616"/>
              </p:ext>
            </p:extLst>
          </p:nvPr>
        </p:nvGraphicFramePr>
        <p:xfrm>
          <a:off x="1187624" y="1844824"/>
          <a:ext cx="6624736" cy="277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593789">
                <a:tc>
                  <a:txBody>
                    <a:bodyPr/>
                    <a:lstStyle/>
                    <a:p>
                      <a:r>
                        <a:rPr lang="sv-SE" dirty="0" smtClean="0"/>
                        <a:t>Värvningsaktiviteter</a:t>
                      </a:r>
                      <a:endParaRPr lang="sv-SE" dirty="0"/>
                    </a:p>
                  </a:txBody>
                  <a:tcPr/>
                </a:tc>
              </a:tr>
              <a:tr h="217722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626553121"/>
              </p:ext>
            </p:extLst>
          </p:nvPr>
        </p:nvGraphicFramePr>
        <p:xfrm>
          <a:off x="2051720" y="836712"/>
          <a:ext cx="48768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43438448"/>
              </p:ext>
            </p:extLst>
          </p:nvPr>
        </p:nvGraphicFramePr>
        <p:xfrm>
          <a:off x="2195736" y="1772816"/>
          <a:ext cx="48768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052594978"/>
              </p:ext>
            </p:extLst>
          </p:nvPr>
        </p:nvGraphicFramePr>
        <p:xfrm>
          <a:off x="2123728" y="2780928"/>
          <a:ext cx="48768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246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Så här arbetar vi med: LEVERANS</a:t>
            </a:r>
            <a:endParaRPr lang="sv-SE" sz="2400" dirty="0"/>
          </a:p>
        </p:txBody>
      </p:sp>
      <p:graphicFrame>
        <p:nvGraphicFramePr>
          <p:cNvPr id="9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021818"/>
              </p:ext>
            </p:extLst>
          </p:nvPr>
        </p:nvGraphicFramePr>
        <p:xfrm>
          <a:off x="467544" y="908720"/>
          <a:ext cx="8208912" cy="541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670812"/>
              </p:ext>
            </p:extLst>
          </p:nvPr>
        </p:nvGraphicFramePr>
        <p:xfrm>
          <a:off x="1115616" y="1772816"/>
          <a:ext cx="7200800" cy="4007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Leverans: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 smtClean="0"/>
                    </a:p>
                    <a:p>
                      <a:r>
                        <a:rPr lang="sv-SE" dirty="0" smtClean="0"/>
                        <a:t>Stöd</a:t>
                      </a:r>
                      <a:r>
                        <a:rPr lang="sv-SE" baseline="0" dirty="0" smtClean="0"/>
                        <a:t> till </a:t>
                      </a:r>
                      <a:r>
                        <a:rPr lang="sv-SE" baseline="0" dirty="0" smtClean="0"/>
                        <a:t>föreningarna/medlemmarna</a:t>
                      </a:r>
                      <a:endParaRPr lang="sv-SE" dirty="0"/>
                    </a:p>
                  </a:txBody>
                  <a:tcPr/>
                </a:tc>
              </a:tr>
              <a:tr h="30933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8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Så här arbetar vi med: MEDLEMS/FÖRENINGSVÅRD</a:t>
            </a:r>
            <a:endParaRPr lang="sv-SE" sz="2400" dirty="0"/>
          </a:p>
        </p:txBody>
      </p:sp>
      <p:graphicFrame>
        <p:nvGraphicFramePr>
          <p:cNvPr id="9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216298"/>
              </p:ext>
            </p:extLst>
          </p:nvPr>
        </p:nvGraphicFramePr>
        <p:xfrm>
          <a:off x="467544" y="1196752"/>
          <a:ext cx="8208912" cy="541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126619"/>
              </p:ext>
            </p:extLst>
          </p:nvPr>
        </p:nvGraphicFramePr>
        <p:xfrm>
          <a:off x="899592" y="2132856"/>
          <a:ext cx="741682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635583">
                <a:tc>
                  <a:txBody>
                    <a:bodyPr/>
                    <a:lstStyle/>
                    <a:p>
                      <a:r>
                        <a:rPr lang="sv-SE" dirty="0" smtClean="0"/>
                        <a:t>Genomförande av medlemsvårdsaktiviteter</a:t>
                      </a:r>
                      <a:endParaRPr lang="sv-SE" dirty="0"/>
                    </a:p>
                  </a:txBody>
                  <a:tcPr/>
                </a:tc>
              </a:tr>
              <a:tr h="3108833">
                <a:tc>
                  <a:txBody>
                    <a:bodyPr/>
                    <a:lstStyle/>
                    <a:p>
                      <a:endParaRPr lang="sv-S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Så här jobbar vi med: UTVECKLING</a:t>
            </a:r>
            <a:endParaRPr lang="sv-SE" sz="2400" dirty="0"/>
          </a:p>
        </p:txBody>
      </p:sp>
      <p:graphicFrame>
        <p:nvGraphicFramePr>
          <p:cNvPr id="9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541022"/>
              </p:ext>
            </p:extLst>
          </p:nvPr>
        </p:nvGraphicFramePr>
        <p:xfrm>
          <a:off x="467544" y="1196752"/>
          <a:ext cx="8208912" cy="541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525670"/>
              </p:ext>
            </p:extLst>
          </p:nvPr>
        </p:nvGraphicFramePr>
        <p:xfrm>
          <a:off x="1043608" y="2132856"/>
          <a:ext cx="72008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297"/>
                <a:gridCol w="3709503"/>
              </a:tblGrid>
              <a:tr h="1235259">
                <a:tc>
                  <a:txBody>
                    <a:bodyPr/>
                    <a:lstStyle/>
                    <a:p>
                      <a:endParaRPr lang="sv-SE" sz="1800" b="1" baseline="0" dirty="0" smtClean="0"/>
                    </a:p>
                    <a:p>
                      <a:r>
                        <a:rPr lang="sv-SE" sz="1800" b="1" baseline="0" dirty="0" smtClean="0"/>
                        <a:t>Prioriteringar görs av…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baseline="0" dirty="0" smtClean="0"/>
                        <a:t>Utveckling av …</a:t>
                      </a:r>
                    </a:p>
                    <a:p>
                      <a:endParaRPr lang="sv-SE" dirty="0"/>
                    </a:p>
                  </a:txBody>
                  <a:tcPr/>
                </a:tc>
              </a:tr>
              <a:tr h="29412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432047449"/>
              </p:ext>
            </p:extLst>
          </p:nvPr>
        </p:nvGraphicFramePr>
        <p:xfrm>
          <a:off x="2123728" y="1988840"/>
          <a:ext cx="48768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313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133</Words>
  <Application>Microsoft Office PowerPoint</Application>
  <PresentationFormat>Bildspel på skärmen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Processarbete -  ”Vägen till en bättre verksamhet”</vt:lpstr>
      <vt:lpstr>Riksförbundet HjärtLungs årshjul</vt:lpstr>
      <vt:lpstr>Så här arbetar vi med: VÄRVNING</vt:lpstr>
      <vt:lpstr>Så här arbetar vi med: LEVERANS</vt:lpstr>
      <vt:lpstr>Så här arbetar vi med: MEDLEMS/FÖRENINGSVÅRD</vt:lpstr>
      <vt:lpstr>Så här jobbar vi med: UTVECKLING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Processarbete -  ”Vägen till en bättre verksamhet”</dc:title>
  <dc:creator>Surayya Eliasson</dc:creator>
  <cp:lastModifiedBy>Surayya Eliasson</cp:lastModifiedBy>
  <cp:revision>2</cp:revision>
  <dcterms:created xsi:type="dcterms:W3CDTF">2015-12-17T09:29:12Z</dcterms:created>
  <dcterms:modified xsi:type="dcterms:W3CDTF">2015-12-17T14:14:51Z</dcterms:modified>
</cp:coreProperties>
</file>